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9" r:id="rId5"/>
    <p:sldId id="1419" r:id="rId6"/>
    <p:sldId id="1420" r:id="rId7"/>
    <p:sldId id="1431" r:id="rId8"/>
    <p:sldId id="1432" r:id="rId9"/>
    <p:sldId id="1421" r:id="rId10"/>
    <p:sldId id="1433" r:id="rId11"/>
    <p:sldId id="1422" r:id="rId12"/>
    <p:sldId id="1423" r:id="rId13"/>
    <p:sldId id="1424" r:id="rId14"/>
    <p:sldId id="1427" r:id="rId15"/>
    <p:sldId id="1429" r:id="rId16"/>
    <p:sldId id="1428" r:id="rId17"/>
    <p:sldId id="1430" r:id="rId18"/>
    <p:sldId id="1425" r:id="rId19"/>
    <p:sldId id="14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Page" id="{AAEDFA83-2516-43F1-AFAC-4CD64D39B7CD}">
          <p14:sldIdLst>
            <p14:sldId id="259"/>
          </p14:sldIdLst>
        </p14:section>
        <p14:section name="Slides" id="{FF277BD5-6A67-A047-BF3A-DB65BD8DEEA1}">
          <p14:sldIdLst>
            <p14:sldId id="1419"/>
            <p14:sldId id="1420"/>
            <p14:sldId id="1431"/>
            <p14:sldId id="1432"/>
            <p14:sldId id="1421"/>
            <p14:sldId id="1433"/>
            <p14:sldId id="1422"/>
            <p14:sldId id="1423"/>
            <p14:sldId id="1424"/>
            <p14:sldId id="1427"/>
            <p14:sldId id="1429"/>
            <p14:sldId id="1428"/>
            <p14:sldId id="1430"/>
            <p14:sldId id="1425"/>
            <p14:sldId id="1434"/>
          </p14:sldIdLst>
        </p14:section>
        <p14:section name="ExtraSlides" id="{12CBCA64-D933-4486-88FD-6DA4E8086AC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CAFC"/>
    <a:srgbClr val="FF40F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4D34E2-FA7F-EFF9-A978-B3135CDA4B64}" v="220" dt="2024-08-13T02:11:03.346"/>
    <p1510:client id="{2584124D-943B-8A51-A082-D0905C539FF9}" v="80" dt="2024-08-12T03:40:18.273"/>
    <p1510:client id="{7588688B-64DB-1546-4917-997D0F4B32DA}" v="6" dt="2024-08-12T09:50:14.980"/>
    <p1510:client id="{93E7A2F6-237E-565E-29E4-500C9ABA8552}" v="337" dt="2024-08-12T00:04:59.943"/>
    <p1510:client id="{C25AA731-88E3-4FAD-E757-0EC9E3D1E4DD}" v="303" dt="2024-08-11T23:20:43.243"/>
    <p1510:client id="{D5381D6C-099D-AE44-102D-74AD4FEBF649}" v="452" dt="2024-08-12T03:22:00.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6" Type="http://schemas.openxmlformats.org/officeDocument/2006/relationships/image" Target="../media/image34.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502FF-34E5-482C-AEA4-D826E79FBB0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4677952-D7ED-4B00-B9DF-1C9B191144B2}">
      <dgm:prSet/>
      <dgm:spPr/>
      <dgm:t>
        <a:bodyPr/>
        <a:lstStyle/>
        <a:p>
          <a:r>
            <a:rPr lang="en-US" b="1"/>
            <a:t>What are Deepfakes?</a:t>
          </a:r>
          <a:endParaRPr lang="en-US"/>
        </a:p>
      </dgm:t>
    </dgm:pt>
    <dgm:pt modelId="{5B5E8798-E09D-47E6-BA56-DAA65D924BDB}" type="parTrans" cxnId="{16E1DE1D-9706-434D-9C53-1EFFF76287F5}">
      <dgm:prSet/>
      <dgm:spPr/>
      <dgm:t>
        <a:bodyPr/>
        <a:lstStyle/>
        <a:p>
          <a:endParaRPr lang="en-US"/>
        </a:p>
      </dgm:t>
    </dgm:pt>
    <dgm:pt modelId="{BC24C794-E4A0-4C91-9A05-2D8EBCFF384C}" type="sibTrans" cxnId="{16E1DE1D-9706-434D-9C53-1EFFF76287F5}">
      <dgm:prSet/>
      <dgm:spPr/>
      <dgm:t>
        <a:bodyPr/>
        <a:lstStyle/>
        <a:p>
          <a:endParaRPr lang="en-US"/>
        </a:p>
      </dgm:t>
    </dgm:pt>
    <dgm:pt modelId="{806219F1-A47D-449A-B3F9-D2E1A422BB15}">
      <dgm:prSet/>
      <dgm:spPr/>
      <dgm:t>
        <a:bodyPr/>
        <a:lstStyle/>
        <a:p>
          <a:r>
            <a:rPr lang="en-US"/>
            <a:t>AI-generated synthetic media (images or videos).</a:t>
          </a:r>
        </a:p>
      </dgm:t>
    </dgm:pt>
    <dgm:pt modelId="{870AEBA5-5ABD-4B9A-B9D2-9DCEB12F15E6}" type="parTrans" cxnId="{B65ACB75-E933-41EF-A707-7F9B3E34E54F}">
      <dgm:prSet/>
      <dgm:spPr/>
      <dgm:t>
        <a:bodyPr/>
        <a:lstStyle/>
        <a:p>
          <a:endParaRPr lang="en-US"/>
        </a:p>
      </dgm:t>
    </dgm:pt>
    <dgm:pt modelId="{F8E95882-E140-4F5C-977B-D91B9030FC3B}" type="sibTrans" cxnId="{B65ACB75-E933-41EF-A707-7F9B3E34E54F}">
      <dgm:prSet/>
      <dgm:spPr/>
      <dgm:t>
        <a:bodyPr/>
        <a:lstStyle/>
        <a:p>
          <a:endParaRPr lang="en-US"/>
        </a:p>
      </dgm:t>
    </dgm:pt>
    <dgm:pt modelId="{E6B5C3ED-612D-408D-9AB6-4B9F11BFA107}">
      <dgm:prSet/>
      <dgm:spPr/>
      <dgm:t>
        <a:bodyPr/>
        <a:lstStyle/>
        <a:p>
          <a:r>
            <a:rPr lang="en-US"/>
            <a:t>Often involve face swapping or creating fictitious personas.</a:t>
          </a:r>
        </a:p>
      </dgm:t>
    </dgm:pt>
    <dgm:pt modelId="{904C3464-9A78-4018-A83C-A113FA31FB49}" type="parTrans" cxnId="{E307C90C-4134-4921-9BFE-16A6BB5D1CB1}">
      <dgm:prSet/>
      <dgm:spPr/>
      <dgm:t>
        <a:bodyPr/>
        <a:lstStyle/>
        <a:p>
          <a:endParaRPr lang="en-US"/>
        </a:p>
      </dgm:t>
    </dgm:pt>
    <dgm:pt modelId="{47D021E7-D914-4841-A85A-D05040575107}" type="sibTrans" cxnId="{E307C90C-4134-4921-9BFE-16A6BB5D1CB1}">
      <dgm:prSet/>
      <dgm:spPr/>
      <dgm:t>
        <a:bodyPr/>
        <a:lstStyle/>
        <a:p>
          <a:endParaRPr lang="en-US"/>
        </a:p>
      </dgm:t>
    </dgm:pt>
    <dgm:pt modelId="{BF895850-826E-41D5-992B-A5323DEE72FE}">
      <dgm:prSet/>
      <dgm:spPr/>
      <dgm:t>
        <a:bodyPr/>
        <a:lstStyle/>
        <a:p>
          <a:r>
            <a:rPr lang="en-US" b="1"/>
            <a:t>Implications of Deepfakes</a:t>
          </a:r>
          <a:endParaRPr lang="en-US"/>
        </a:p>
      </dgm:t>
    </dgm:pt>
    <dgm:pt modelId="{87878AA1-E6D9-4F51-91C7-22146CC1178E}" type="parTrans" cxnId="{5897008E-C4A2-4A18-867C-D0356D604732}">
      <dgm:prSet/>
      <dgm:spPr/>
      <dgm:t>
        <a:bodyPr/>
        <a:lstStyle/>
        <a:p>
          <a:endParaRPr lang="en-US"/>
        </a:p>
      </dgm:t>
    </dgm:pt>
    <dgm:pt modelId="{76EE69DC-183E-49F9-B83E-1AEC0B282734}" type="sibTrans" cxnId="{5897008E-C4A2-4A18-867C-D0356D604732}">
      <dgm:prSet/>
      <dgm:spPr/>
      <dgm:t>
        <a:bodyPr/>
        <a:lstStyle/>
        <a:p>
          <a:endParaRPr lang="en-US"/>
        </a:p>
      </dgm:t>
    </dgm:pt>
    <dgm:pt modelId="{809719E7-4402-470F-BA75-6911EB80D185}">
      <dgm:prSet/>
      <dgm:spPr/>
      <dgm:t>
        <a:bodyPr/>
        <a:lstStyle/>
        <a:p>
          <a:r>
            <a:rPr lang="en-US" b="1"/>
            <a:t>Privacy &amp; Security Threats:</a:t>
          </a:r>
          <a:r>
            <a:rPr lang="en-US"/>
            <a:t> Unauthorised use of individuals' likenesses.</a:t>
          </a:r>
        </a:p>
      </dgm:t>
    </dgm:pt>
    <dgm:pt modelId="{9F9BD2C8-42FA-45C5-ACFB-D0D1178646DD}" type="parTrans" cxnId="{2FA4EBB1-EDE8-41FC-B1D3-DC7FC5A71525}">
      <dgm:prSet/>
      <dgm:spPr/>
      <dgm:t>
        <a:bodyPr/>
        <a:lstStyle/>
        <a:p>
          <a:endParaRPr lang="en-US"/>
        </a:p>
      </dgm:t>
    </dgm:pt>
    <dgm:pt modelId="{449A8255-F647-44FB-83DF-609D1C7B4BA2}" type="sibTrans" cxnId="{2FA4EBB1-EDE8-41FC-B1D3-DC7FC5A71525}">
      <dgm:prSet/>
      <dgm:spPr/>
      <dgm:t>
        <a:bodyPr/>
        <a:lstStyle/>
        <a:p>
          <a:endParaRPr lang="en-US"/>
        </a:p>
      </dgm:t>
    </dgm:pt>
    <dgm:pt modelId="{60210870-7BCE-40CE-A4CB-E01FD9E2FF58}">
      <dgm:prSet/>
      <dgm:spPr/>
      <dgm:t>
        <a:bodyPr/>
        <a:lstStyle/>
        <a:p>
          <a:r>
            <a:rPr lang="en-US" b="1"/>
            <a:t>Misinformation Spread:</a:t>
          </a:r>
          <a:r>
            <a:rPr lang="en-US"/>
            <a:t> Potential to create and disseminate false information.</a:t>
          </a:r>
        </a:p>
      </dgm:t>
    </dgm:pt>
    <dgm:pt modelId="{629DC950-4A76-496D-98C2-937D65BC7B49}" type="parTrans" cxnId="{59835A12-E5C4-4E78-BF75-80D1D9A773C2}">
      <dgm:prSet/>
      <dgm:spPr/>
      <dgm:t>
        <a:bodyPr/>
        <a:lstStyle/>
        <a:p>
          <a:endParaRPr lang="en-US"/>
        </a:p>
      </dgm:t>
    </dgm:pt>
    <dgm:pt modelId="{C0F3E533-50C0-487B-A88C-2AD8224A7612}" type="sibTrans" cxnId="{59835A12-E5C4-4E78-BF75-80D1D9A773C2}">
      <dgm:prSet/>
      <dgm:spPr/>
      <dgm:t>
        <a:bodyPr/>
        <a:lstStyle/>
        <a:p>
          <a:endParaRPr lang="en-US"/>
        </a:p>
      </dgm:t>
    </dgm:pt>
    <dgm:pt modelId="{8EE70F38-3B97-44B2-8FE8-9C26C3EFD1A6}">
      <dgm:prSet/>
      <dgm:spPr/>
      <dgm:t>
        <a:bodyPr/>
        <a:lstStyle/>
        <a:p>
          <a:r>
            <a:rPr lang="en-US" b="1"/>
            <a:t>Erosion of Trust:</a:t>
          </a:r>
          <a:r>
            <a:rPr lang="en-US"/>
            <a:t> Challenges the authenticity of digital media.</a:t>
          </a:r>
        </a:p>
      </dgm:t>
    </dgm:pt>
    <dgm:pt modelId="{BE01DF51-E3C1-4A50-BDB4-E234F7C031FF}" type="parTrans" cxnId="{31784311-3087-4205-873B-80A5E2054318}">
      <dgm:prSet/>
      <dgm:spPr/>
      <dgm:t>
        <a:bodyPr/>
        <a:lstStyle/>
        <a:p>
          <a:endParaRPr lang="en-US"/>
        </a:p>
      </dgm:t>
    </dgm:pt>
    <dgm:pt modelId="{7C4786BE-CF22-413F-BF99-79E9D1F19941}" type="sibTrans" cxnId="{31784311-3087-4205-873B-80A5E2054318}">
      <dgm:prSet/>
      <dgm:spPr/>
      <dgm:t>
        <a:bodyPr/>
        <a:lstStyle/>
        <a:p>
          <a:endParaRPr lang="en-US"/>
        </a:p>
      </dgm:t>
    </dgm:pt>
    <dgm:pt modelId="{E94A7653-2A51-4C2C-9901-8DAD9BB1E5A9}" type="pres">
      <dgm:prSet presAssocID="{CBB502FF-34E5-482C-AEA4-D826E79FBB08}" presName="Name0" presStyleCnt="0">
        <dgm:presLayoutVars>
          <dgm:dir/>
          <dgm:animLvl val="lvl"/>
          <dgm:resizeHandles val="exact"/>
        </dgm:presLayoutVars>
      </dgm:prSet>
      <dgm:spPr/>
    </dgm:pt>
    <dgm:pt modelId="{67F388BF-91EF-4EB2-B0BB-79D21162D359}" type="pres">
      <dgm:prSet presAssocID="{34677952-D7ED-4B00-B9DF-1C9B191144B2}" presName="linNode" presStyleCnt="0"/>
      <dgm:spPr/>
    </dgm:pt>
    <dgm:pt modelId="{95D7C2CD-C49B-42C9-BF4F-28491CA070AC}" type="pres">
      <dgm:prSet presAssocID="{34677952-D7ED-4B00-B9DF-1C9B191144B2}" presName="parentText" presStyleLbl="node1" presStyleIdx="0" presStyleCnt="2">
        <dgm:presLayoutVars>
          <dgm:chMax val="1"/>
          <dgm:bulletEnabled val="1"/>
        </dgm:presLayoutVars>
      </dgm:prSet>
      <dgm:spPr/>
    </dgm:pt>
    <dgm:pt modelId="{9D7BB630-F420-4A57-8864-5AACDD565AB1}" type="pres">
      <dgm:prSet presAssocID="{34677952-D7ED-4B00-B9DF-1C9B191144B2}" presName="descendantText" presStyleLbl="alignAccFollowNode1" presStyleIdx="0" presStyleCnt="2">
        <dgm:presLayoutVars>
          <dgm:bulletEnabled val="1"/>
        </dgm:presLayoutVars>
      </dgm:prSet>
      <dgm:spPr/>
    </dgm:pt>
    <dgm:pt modelId="{75D76376-5BC9-499C-9F9A-EBE83AD9C4A7}" type="pres">
      <dgm:prSet presAssocID="{BC24C794-E4A0-4C91-9A05-2D8EBCFF384C}" presName="sp" presStyleCnt="0"/>
      <dgm:spPr/>
    </dgm:pt>
    <dgm:pt modelId="{BA020199-686A-4CE0-B404-525561C9A217}" type="pres">
      <dgm:prSet presAssocID="{BF895850-826E-41D5-992B-A5323DEE72FE}" presName="linNode" presStyleCnt="0"/>
      <dgm:spPr/>
    </dgm:pt>
    <dgm:pt modelId="{ECBFE12B-28FE-4794-AAB4-DEEFABC5A42C}" type="pres">
      <dgm:prSet presAssocID="{BF895850-826E-41D5-992B-A5323DEE72FE}" presName="parentText" presStyleLbl="node1" presStyleIdx="1" presStyleCnt="2">
        <dgm:presLayoutVars>
          <dgm:chMax val="1"/>
          <dgm:bulletEnabled val="1"/>
        </dgm:presLayoutVars>
      </dgm:prSet>
      <dgm:spPr/>
    </dgm:pt>
    <dgm:pt modelId="{7917086C-BD94-4322-B7E3-8329BF234FE1}" type="pres">
      <dgm:prSet presAssocID="{BF895850-826E-41D5-992B-A5323DEE72FE}" presName="descendantText" presStyleLbl="alignAccFollowNode1" presStyleIdx="1" presStyleCnt="2">
        <dgm:presLayoutVars>
          <dgm:bulletEnabled val="1"/>
        </dgm:presLayoutVars>
      </dgm:prSet>
      <dgm:spPr/>
    </dgm:pt>
  </dgm:ptLst>
  <dgm:cxnLst>
    <dgm:cxn modelId="{E307C90C-4134-4921-9BFE-16A6BB5D1CB1}" srcId="{34677952-D7ED-4B00-B9DF-1C9B191144B2}" destId="{E6B5C3ED-612D-408D-9AB6-4B9F11BFA107}" srcOrd="1" destOrd="0" parTransId="{904C3464-9A78-4018-A83C-A113FA31FB49}" sibTransId="{47D021E7-D914-4841-A85A-D05040575107}"/>
    <dgm:cxn modelId="{31784311-3087-4205-873B-80A5E2054318}" srcId="{BF895850-826E-41D5-992B-A5323DEE72FE}" destId="{8EE70F38-3B97-44B2-8FE8-9C26C3EFD1A6}" srcOrd="2" destOrd="0" parTransId="{BE01DF51-E3C1-4A50-BDB4-E234F7C031FF}" sibTransId="{7C4786BE-CF22-413F-BF99-79E9D1F19941}"/>
    <dgm:cxn modelId="{59835A12-E5C4-4E78-BF75-80D1D9A773C2}" srcId="{BF895850-826E-41D5-992B-A5323DEE72FE}" destId="{60210870-7BCE-40CE-A4CB-E01FD9E2FF58}" srcOrd="1" destOrd="0" parTransId="{629DC950-4A76-496D-98C2-937D65BC7B49}" sibTransId="{C0F3E533-50C0-487B-A88C-2AD8224A7612}"/>
    <dgm:cxn modelId="{00BFBB1C-7DB4-46C1-8240-F6ACEAF11C90}" type="presOf" srcId="{8EE70F38-3B97-44B2-8FE8-9C26C3EFD1A6}" destId="{7917086C-BD94-4322-B7E3-8329BF234FE1}" srcOrd="0" destOrd="2" presId="urn:microsoft.com/office/officeart/2005/8/layout/vList5"/>
    <dgm:cxn modelId="{16E1DE1D-9706-434D-9C53-1EFFF76287F5}" srcId="{CBB502FF-34E5-482C-AEA4-D826E79FBB08}" destId="{34677952-D7ED-4B00-B9DF-1C9B191144B2}" srcOrd="0" destOrd="0" parTransId="{5B5E8798-E09D-47E6-BA56-DAA65D924BDB}" sibTransId="{BC24C794-E4A0-4C91-9A05-2D8EBCFF384C}"/>
    <dgm:cxn modelId="{31890662-2290-4FEE-BB03-61DC5AB77433}" type="presOf" srcId="{E6B5C3ED-612D-408D-9AB6-4B9F11BFA107}" destId="{9D7BB630-F420-4A57-8864-5AACDD565AB1}" srcOrd="0" destOrd="1" presId="urn:microsoft.com/office/officeart/2005/8/layout/vList5"/>
    <dgm:cxn modelId="{961F3C68-2A0F-4223-B508-15CA18BC0F92}" type="presOf" srcId="{CBB502FF-34E5-482C-AEA4-D826E79FBB08}" destId="{E94A7653-2A51-4C2C-9901-8DAD9BB1E5A9}" srcOrd="0" destOrd="0" presId="urn:microsoft.com/office/officeart/2005/8/layout/vList5"/>
    <dgm:cxn modelId="{B65ACB75-E933-41EF-A707-7F9B3E34E54F}" srcId="{34677952-D7ED-4B00-B9DF-1C9B191144B2}" destId="{806219F1-A47D-449A-B3F9-D2E1A422BB15}" srcOrd="0" destOrd="0" parTransId="{870AEBA5-5ABD-4B9A-B9D2-9DCEB12F15E6}" sibTransId="{F8E95882-E140-4F5C-977B-D91B9030FC3B}"/>
    <dgm:cxn modelId="{2147B184-19D0-419C-B829-A09D8EB3CA58}" type="presOf" srcId="{34677952-D7ED-4B00-B9DF-1C9B191144B2}" destId="{95D7C2CD-C49B-42C9-BF4F-28491CA070AC}" srcOrd="0" destOrd="0" presId="urn:microsoft.com/office/officeart/2005/8/layout/vList5"/>
    <dgm:cxn modelId="{5897008E-C4A2-4A18-867C-D0356D604732}" srcId="{CBB502FF-34E5-482C-AEA4-D826E79FBB08}" destId="{BF895850-826E-41D5-992B-A5323DEE72FE}" srcOrd="1" destOrd="0" parTransId="{87878AA1-E6D9-4F51-91C7-22146CC1178E}" sibTransId="{76EE69DC-183E-49F9-B83E-1AEC0B282734}"/>
    <dgm:cxn modelId="{AC777C91-72E8-4451-86A6-B4C6756B0042}" type="presOf" srcId="{BF895850-826E-41D5-992B-A5323DEE72FE}" destId="{ECBFE12B-28FE-4794-AAB4-DEEFABC5A42C}" srcOrd="0" destOrd="0" presId="urn:microsoft.com/office/officeart/2005/8/layout/vList5"/>
    <dgm:cxn modelId="{50975693-E42F-40E2-ACBE-D19042BDD405}" type="presOf" srcId="{809719E7-4402-470F-BA75-6911EB80D185}" destId="{7917086C-BD94-4322-B7E3-8329BF234FE1}" srcOrd="0" destOrd="0" presId="urn:microsoft.com/office/officeart/2005/8/layout/vList5"/>
    <dgm:cxn modelId="{2FA4EBB1-EDE8-41FC-B1D3-DC7FC5A71525}" srcId="{BF895850-826E-41D5-992B-A5323DEE72FE}" destId="{809719E7-4402-470F-BA75-6911EB80D185}" srcOrd="0" destOrd="0" parTransId="{9F9BD2C8-42FA-45C5-ACFB-D0D1178646DD}" sibTransId="{449A8255-F647-44FB-83DF-609D1C7B4BA2}"/>
    <dgm:cxn modelId="{758BACD4-4CDC-46A3-A141-D643D96A577D}" type="presOf" srcId="{60210870-7BCE-40CE-A4CB-E01FD9E2FF58}" destId="{7917086C-BD94-4322-B7E3-8329BF234FE1}" srcOrd="0" destOrd="1" presId="urn:microsoft.com/office/officeart/2005/8/layout/vList5"/>
    <dgm:cxn modelId="{757027D9-D65D-4543-BAB1-091457DDD1B5}" type="presOf" srcId="{806219F1-A47D-449A-B3F9-D2E1A422BB15}" destId="{9D7BB630-F420-4A57-8864-5AACDD565AB1}" srcOrd="0" destOrd="0" presId="urn:microsoft.com/office/officeart/2005/8/layout/vList5"/>
    <dgm:cxn modelId="{982BC53B-7F5E-44E9-9766-293F376FA1B0}" type="presParOf" srcId="{E94A7653-2A51-4C2C-9901-8DAD9BB1E5A9}" destId="{67F388BF-91EF-4EB2-B0BB-79D21162D359}" srcOrd="0" destOrd="0" presId="urn:microsoft.com/office/officeart/2005/8/layout/vList5"/>
    <dgm:cxn modelId="{7B80203B-7BFC-4929-9BAF-54D6F10AD9E2}" type="presParOf" srcId="{67F388BF-91EF-4EB2-B0BB-79D21162D359}" destId="{95D7C2CD-C49B-42C9-BF4F-28491CA070AC}" srcOrd="0" destOrd="0" presId="urn:microsoft.com/office/officeart/2005/8/layout/vList5"/>
    <dgm:cxn modelId="{1DF0E096-AC79-4ED5-BE62-AA868A9250C1}" type="presParOf" srcId="{67F388BF-91EF-4EB2-B0BB-79D21162D359}" destId="{9D7BB630-F420-4A57-8864-5AACDD565AB1}" srcOrd="1" destOrd="0" presId="urn:microsoft.com/office/officeart/2005/8/layout/vList5"/>
    <dgm:cxn modelId="{9895E64B-F92F-4B42-85E7-606166A6046B}" type="presParOf" srcId="{E94A7653-2A51-4C2C-9901-8DAD9BB1E5A9}" destId="{75D76376-5BC9-499C-9F9A-EBE83AD9C4A7}" srcOrd="1" destOrd="0" presId="urn:microsoft.com/office/officeart/2005/8/layout/vList5"/>
    <dgm:cxn modelId="{EF9FFF78-C038-4484-9ACE-B525A15AAA94}" type="presParOf" srcId="{E94A7653-2A51-4C2C-9901-8DAD9BB1E5A9}" destId="{BA020199-686A-4CE0-B404-525561C9A217}" srcOrd="2" destOrd="0" presId="urn:microsoft.com/office/officeart/2005/8/layout/vList5"/>
    <dgm:cxn modelId="{2C498E05-ADFA-4B1D-BD69-564AFF7C3960}" type="presParOf" srcId="{BA020199-686A-4CE0-B404-525561C9A217}" destId="{ECBFE12B-28FE-4794-AAB4-DEEFABC5A42C}" srcOrd="0" destOrd="0" presId="urn:microsoft.com/office/officeart/2005/8/layout/vList5"/>
    <dgm:cxn modelId="{859861DC-8869-43FB-B765-CA1532081521}" type="presParOf" srcId="{BA020199-686A-4CE0-B404-525561C9A217}" destId="{7917086C-BD94-4322-B7E3-8329BF234FE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E2A2D2-D99B-4EA6-8AB4-A057DE47319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72F77A5-5F89-4FE9-B881-5DF7419AABD6}">
      <dgm:prSet/>
      <dgm:spPr/>
      <dgm:t>
        <a:bodyPr/>
        <a:lstStyle/>
        <a:p>
          <a:pPr>
            <a:defRPr b="1"/>
          </a:pPr>
          <a:r>
            <a:rPr lang="en-US" b="1"/>
            <a:t>Detection Challenges</a:t>
          </a:r>
          <a:endParaRPr lang="en-US"/>
        </a:p>
      </dgm:t>
    </dgm:pt>
    <dgm:pt modelId="{5385AB22-FCAA-4A84-BE38-3977E8EE17DD}" type="parTrans" cxnId="{D4F7384B-0E92-49F3-89A1-254E536CEC05}">
      <dgm:prSet/>
      <dgm:spPr/>
      <dgm:t>
        <a:bodyPr/>
        <a:lstStyle/>
        <a:p>
          <a:endParaRPr lang="en-US"/>
        </a:p>
      </dgm:t>
    </dgm:pt>
    <dgm:pt modelId="{79A19CA5-C5BF-4164-9C9C-DEA8F3602303}" type="sibTrans" cxnId="{D4F7384B-0E92-49F3-89A1-254E536CEC05}">
      <dgm:prSet/>
      <dgm:spPr/>
      <dgm:t>
        <a:bodyPr/>
        <a:lstStyle/>
        <a:p>
          <a:endParaRPr lang="en-US"/>
        </a:p>
      </dgm:t>
    </dgm:pt>
    <dgm:pt modelId="{4D726811-7B03-42FD-A154-B58D18302601}">
      <dgm:prSet/>
      <dgm:spPr/>
      <dgm:t>
        <a:bodyPr/>
        <a:lstStyle/>
        <a:p>
          <a:r>
            <a:rPr lang="en-US" b="1"/>
            <a:t>High Realism:</a:t>
          </a:r>
          <a:r>
            <a:rPr lang="en-US"/>
            <a:t> Advanced techniques make deepfakes increasingly indistinguishable.</a:t>
          </a:r>
        </a:p>
      </dgm:t>
    </dgm:pt>
    <dgm:pt modelId="{4E49FBF9-CE24-46D1-AB85-445298E6708C}" type="parTrans" cxnId="{2F718879-BA37-4EF1-905B-815430010685}">
      <dgm:prSet/>
      <dgm:spPr/>
      <dgm:t>
        <a:bodyPr/>
        <a:lstStyle/>
        <a:p>
          <a:endParaRPr lang="en-US"/>
        </a:p>
      </dgm:t>
    </dgm:pt>
    <dgm:pt modelId="{82441C39-15F3-4330-9303-909441886152}" type="sibTrans" cxnId="{2F718879-BA37-4EF1-905B-815430010685}">
      <dgm:prSet/>
      <dgm:spPr/>
      <dgm:t>
        <a:bodyPr/>
        <a:lstStyle/>
        <a:p>
          <a:endParaRPr lang="en-US"/>
        </a:p>
      </dgm:t>
    </dgm:pt>
    <dgm:pt modelId="{D5D94049-3B84-49C2-9013-D60B6F27253D}">
      <dgm:prSet/>
      <dgm:spPr/>
      <dgm:t>
        <a:bodyPr/>
        <a:lstStyle/>
        <a:p>
          <a:r>
            <a:rPr lang="en-US" b="1"/>
            <a:t>Rapid Evolution:</a:t>
          </a:r>
          <a:r>
            <a:rPr lang="en-US"/>
            <a:t> Continuous improvements in generation methods outpace detection capabilities.</a:t>
          </a:r>
        </a:p>
      </dgm:t>
    </dgm:pt>
    <dgm:pt modelId="{0320DE34-6909-48CD-AB49-3631F2EDF07A}" type="parTrans" cxnId="{7CF870C6-D246-4A34-98CF-64EB781D2583}">
      <dgm:prSet/>
      <dgm:spPr/>
      <dgm:t>
        <a:bodyPr/>
        <a:lstStyle/>
        <a:p>
          <a:endParaRPr lang="en-US"/>
        </a:p>
      </dgm:t>
    </dgm:pt>
    <dgm:pt modelId="{C693BD9D-0B2D-4884-875B-0FC9E683797E}" type="sibTrans" cxnId="{7CF870C6-D246-4A34-98CF-64EB781D2583}">
      <dgm:prSet/>
      <dgm:spPr/>
      <dgm:t>
        <a:bodyPr/>
        <a:lstStyle/>
        <a:p>
          <a:endParaRPr lang="en-US"/>
        </a:p>
      </dgm:t>
    </dgm:pt>
    <dgm:pt modelId="{92216D8F-5DAD-4E8B-A53B-DA2379833104}">
      <dgm:prSet/>
      <dgm:spPr/>
      <dgm:t>
        <a:bodyPr/>
        <a:lstStyle/>
        <a:p>
          <a:pPr>
            <a:defRPr b="1"/>
          </a:pPr>
          <a:r>
            <a:rPr lang="en-US" b="1"/>
            <a:t>Consequences of Undetected Deepfakes</a:t>
          </a:r>
          <a:endParaRPr lang="en-US"/>
        </a:p>
      </dgm:t>
    </dgm:pt>
    <dgm:pt modelId="{3B7BD1F4-ACC9-440A-8242-9A32BB71A7AD}" type="parTrans" cxnId="{11A51C87-D3AA-4053-B3F6-6C8C1B60AA93}">
      <dgm:prSet/>
      <dgm:spPr/>
      <dgm:t>
        <a:bodyPr/>
        <a:lstStyle/>
        <a:p>
          <a:endParaRPr lang="en-US"/>
        </a:p>
      </dgm:t>
    </dgm:pt>
    <dgm:pt modelId="{4B04801B-D778-499F-A449-D49728140E05}" type="sibTrans" cxnId="{11A51C87-D3AA-4053-B3F6-6C8C1B60AA93}">
      <dgm:prSet/>
      <dgm:spPr/>
      <dgm:t>
        <a:bodyPr/>
        <a:lstStyle/>
        <a:p>
          <a:endParaRPr lang="en-US"/>
        </a:p>
      </dgm:t>
    </dgm:pt>
    <dgm:pt modelId="{EED43824-17BE-468A-A590-3DD4D72FB44B}">
      <dgm:prSet/>
      <dgm:spPr/>
      <dgm:t>
        <a:bodyPr/>
        <a:lstStyle/>
        <a:p>
          <a:r>
            <a:rPr lang="en-US" b="1"/>
            <a:t>Public Mistrust:</a:t>
          </a:r>
          <a:r>
            <a:rPr lang="en-US"/>
            <a:t> Undermines confidence in media and information sources.</a:t>
          </a:r>
        </a:p>
      </dgm:t>
    </dgm:pt>
    <dgm:pt modelId="{BBF88CFF-A506-494B-955C-7B736C50943E}" type="parTrans" cxnId="{1B288589-10DE-48CB-AA10-3E5C881C9C8E}">
      <dgm:prSet/>
      <dgm:spPr/>
      <dgm:t>
        <a:bodyPr/>
        <a:lstStyle/>
        <a:p>
          <a:endParaRPr lang="en-US"/>
        </a:p>
      </dgm:t>
    </dgm:pt>
    <dgm:pt modelId="{171846F4-35F4-439E-A12D-464830BD1D9E}" type="sibTrans" cxnId="{1B288589-10DE-48CB-AA10-3E5C881C9C8E}">
      <dgm:prSet/>
      <dgm:spPr/>
      <dgm:t>
        <a:bodyPr/>
        <a:lstStyle/>
        <a:p>
          <a:endParaRPr lang="en-US"/>
        </a:p>
      </dgm:t>
    </dgm:pt>
    <dgm:pt modelId="{3BA62EF8-AA2B-425B-8BF5-FE36348730D9}">
      <dgm:prSet/>
      <dgm:spPr/>
      <dgm:t>
        <a:bodyPr/>
        <a:lstStyle/>
        <a:p>
          <a:r>
            <a:rPr lang="en-US" b="1"/>
            <a:t>Geopolitical Risks:</a:t>
          </a:r>
          <a:r>
            <a:rPr lang="en-US"/>
            <a:t> Potential misuse in political manipulation and misinformation campaigns.</a:t>
          </a:r>
        </a:p>
      </dgm:t>
    </dgm:pt>
    <dgm:pt modelId="{BFCE7885-6F6B-426E-92F3-02479199FDD0}" type="parTrans" cxnId="{F42763E1-B393-46B5-A717-8BC5E7C15565}">
      <dgm:prSet/>
      <dgm:spPr/>
      <dgm:t>
        <a:bodyPr/>
        <a:lstStyle/>
        <a:p>
          <a:endParaRPr lang="en-US"/>
        </a:p>
      </dgm:t>
    </dgm:pt>
    <dgm:pt modelId="{F1FEEF32-46C0-4354-9534-24E6D2795EBA}" type="sibTrans" cxnId="{F42763E1-B393-46B5-A717-8BC5E7C15565}">
      <dgm:prSet/>
      <dgm:spPr/>
      <dgm:t>
        <a:bodyPr/>
        <a:lstStyle/>
        <a:p>
          <a:endParaRPr lang="en-US"/>
        </a:p>
      </dgm:t>
    </dgm:pt>
    <dgm:pt modelId="{C62A3D99-966A-4A2E-BAA4-1C944A4FAC6D}">
      <dgm:prSet/>
      <dgm:spPr/>
      <dgm:t>
        <a:bodyPr/>
        <a:lstStyle/>
        <a:p>
          <a:pPr>
            <a:defRPr b="1"/>
          </a:pPr>
          <a:r>
            <a:rPr lang="en-US" b="1"/>
            <a:t>Research Focus</a:t>
          </a:r>
          <a:endParaRPr lang="en-US"/>
        </a:p>
      </dgm:t>
    </dgm:pt>
    <dgm:pt modelId="{EFA1C150-99BB-469D-B0C1-10C35CA23C8F}" type="parTrans" cxnId="{7BBC23A6-403A-4DBD-B85A-BD42663C98EE}">
      <dgm:prSet/>
      <dgm:spPr/>
      <dgm:t>
        <a:bodyPr/>
        <a:lstStyle/>
        <a:p>
          <a:endParaRPr lang="en-US"/>
        </a:p>
      </dgm:t>
    </dgm:pt>
    <dgm:pt modelId="{F32A6E94-0FA1-40B5-AF27-274F46ED0292}" type="sibTrans" cxnId="{7BBC23A6-403A-4DBD-B85A-BD42663C98EE}">
      <dgm:prSet/>
      <dgm:spPr/>
      <dgm:t>
        <a:bodyPr/>
        <a:lstStyle/>
        <a:p>
          <a:endParaRPr lang="en-US"/>
        </a:p>
      </dgm:t>
    </dgm:pt>
    <dgm:pt modelId="{B1347DAC-D4F7-494B-B8FD-1F05A9EF9128}">
      <dgm:prSet/>
      <dgm:spPr/>
      <dgm:t>
        <a:bodyPr/>
        <a:lstStyle/>
        <a:p>
          <a:r>
            <a:rPr lang="en-US" b="1"/>
            <a:t>Objective:</a:t>
          </a:r>
          <a:r>
            <a:rPr lang="en-US"/>
            <a:t> Develop robust detection methods to counteract deepfake threats.</a:t>
          </a:r>
        </a:p>
      </dgm:t>
    </dgm:pt>
    <dgm:pt modelId="{7E9C0C61-74BD-4BFC-A698-1F52F4689948}" type="parTrans" cxnId="{F8181F5E-5EDA-4F5F-A295-4E98926F2C91}">
      <dgm:prSet/>
      <dgm:spPr/>
      <dgm:t>
        <a:bodyPr/>
        <a:lstStyle/>
        <a:p>
          <a:endParaRPr lang="en-US"/>
        </a:p>
      </dgm:t>
    </dgm:pt>
    <dgm:pt modelId="{2AE3DD40-421D-4337-B8F2-5964D0269E7B}" type="sibTrans" cxnId="{F8181F5E-5EDA-4F5F-A295-4E98926F2C91}">
      <dgm:prSet/>
      <dgm:spPr/>
      <dgm:t>
        <a:bodyPr/>
        <a:lstStyle/>
        <a:p>
          <a:endParaRPr lang="en-US"/>
        </a:p>
      </dgm:t>
    </dgm:pt>
    <dgm:pt modelId="{A8D7CBFE-2CB5-4624-BEC2-9E5B6C588916}">
      <dgm:prSet/>
      <dgm:spPr/>
      <dgm:t>
        <a:bodyPr/>
        <a:lstStyle/>
        <a:p>
          <a:r>
            <a:rPr lang="en-US" b="1"/>
            <a:t>Approach:</a:t>
          </a:r>
          <a:r>
            <a:rPr lang="en-US"/>
            <a:t> Leverage deep learning architectures like ResNet50 and DenseNet121.</a:t>
          </a:r>
        </a:p>
      </dgm:t>
    </dgm:pt>
    <dgm:pt modelId="{53A09C6A-4EAE-43CA-8BBF-82B9B6321505}" type="parTrans" cxnId="{5555CB30-76CD-4DE4-8A8F-466CF0740721}">
      <dgm:prSet/>
      <dgm:spPr/>
      <dgm:t>
        <a:bodyPr/>
        <a:lstStyle/>
        <a:p>
          <a:endParaRPr lang="en-US"/>
        </a:p>
      </dgm:t>
    </dgm:pt>
    <dgm:pt modelId="{65802A04-A01E-4FFB-B4F9-12BEE853BD18}" type="sibTrans" cxnId="{5555CB30-76CD-4DE4-8A8F-466CF0740721}">
      <dgm:prSet/>
      <dgm:spPr/>
      <dgm:t>
        <a:bodyPr/>
        <a:lstStyle/>
        <a:p>
          <a:endParaRPr lang="en-US"/>
        </a:p>
      </dgm:t>
    </dgm:pt>
    <dgm:pt modelId="{27F4F0B0-C703-442F-A4D2-E4DD074EF5D3}" type="pres">
      <dgm:prSet presAssocID="{91E2A2D2-D99B-4EA6-8AB4-A057DE473191}" presName="Name0" presStyleCnt="0">
        <dgm:presLayoutVars>
          <dgm:dir/>
          <dgm:animLvl val="lvl"/>
          <dgm:resizeHandles val="exact"/>
        </dgm:presLayoutVars>
      </dgm:prSet>
      <dgm:spPr/>
    </dgm:pt>
    <dgm:pt modelId="{212F3F69-2B35-4549-AA75-FABED4939F16}" type="pres">
      <dgm:prSet presAssocID="{872F77A5-5F89-4FE9-B881-5DF7419AABD6}" presName="composite" presStyleCnt="0"/>
      <dgm:spPr/>
    </dgm:pt>
    <dgm:pt modelId="{1F234A05-99C7-4D18-BA71-17FB212EBD2E}" type="pres">
      <dgm:prSet presAssocID="{872F77A5-5F89-4FE9-B881-5DF7419AABD6}" presName="parTx" presStyleLbl="alignNode1" presStyleIdx="0" presStyleCnt="3">
        <dgm:presLayoutVars>
          <dgm:chMax val="0"/>
          <dgm:chPref val="0"/>
          <dgm:bulletEnabled val="1"/>
        </dgm:presLayoutVars>
      </dgm:prSet>
      <dgm:spPr/>
    </dgm:pt>
    <dgm:pt modelId="{F7301145-D2F3-4DE7-8E57-515B26AD82DB}" type="pres">
      <dgm:prSet presAssocID="{872F77A5-5F89-4FE9-B881-5DF7419AABD6}" presName="desTx" presStyleLbl="alignAccFollowNode1" presStyleIdx="0" presStyleCnt="3">
        <dgm:presLayoutVars>
          <dgm:bulletEnabled val="1"/>
        </dgm:presLayoutVars>
      </dgm:prSet>
      <dgm:spPr/>
    </dgm:pt>
    <dgm:pt modelId="{7269BD7B-123C-4F08-8E33-ACA1FC44318A}" type="pres">
      <dgm:prSet presAssocID="{79A19CA5-C5BF-4164-9C9C-DEA8F3602303}" presName="space" presStyleCnt="0"/>
      <dgm:spPr/>
    </dgm:pt>
    <dgm:pt modelId="{DCB2E018-A411-4A51-B5E2-F2602AADD26D}" type="pres">
      <dgm:prSet presAssocID="{92216D8F-5DAD-4E8B-A53B-DA2379833104}" presName="composite" presStyleCnt="0"/>
      <dgm:spPr/>
    </dgm:pt>
    <dgm:pt modelId="{99BF7CE2-1FBB-4437-A4F6-1A6A88E30B98}" type="pres">
      <dgm:prSet presAssocID="{92216D8F-5DAD-4E8B-A53B-DA2379833104}" presName="parTx" presStyleLbl="alignNode1" presStyleIdx="1" presStyleCnt="3">
        <dgm:presLayoutVars>
          <dgm:chMax val="0"/>
          <dgm:chPref val="0"/>
          <dgm:bulletEnabled val="1"/>
        </dgm:presLayoutVars>
      </dgm:prSet>
      <dgm:spPr/>
    </dgm:pt>
    <dgm:pt modelId="{4DB065EB-537C-4EC2-961F-77E5FA2727F6}" type="pres">
      <dgm:prSet presAssocID="{92216D8F-5DAD-4E8B-A53B-DA2379833104}" presName="desTx" presStyleLbl="alignAccFollowNode1" presStyleIdx="1" presStyleCnt="3">
        <dgm:presLayoutVars>
          <dgm:bulletEnabled val="1"/>
        </dgm:presLayoutVars>
      </dgm:prSet>
      <dgm:spPr/>
    </dgm:pt>
    <dgm:pt modelId="{BDE7A039-4697-4C49-904A-F11B90C244B4}" type="pres">
      <dgm:prSet presAssocID="{4B04801B-D778-499F-A449-D49728140E05}" presName="space" presStyleCnt="0"/>
      <dgm:spPr/>
    </dgm:pt>
    <dgm:pt modelId="{C81C0987-BB1D-4AAE-8977-453C04D6BAAA}" type="pres">
      <dgm:prSet presAssocID="{C62A3D99-966A-4A2E-BAA4-1C944A4FAC6D}" presName="composite" presStyleCnt="0"/>
      <dgm:spPr/>
    </dgm:pt>
    <dgm:pt modelId="{47EB6E2A-660D-42BD-91EA-344090C39F0E}" type="pres">
      <dgm:prSet presAssocID="{C62A3D99-966A-4A2E-BAA4-1C944A4FAC6D}" presName="parTx" presStyleLbl="alignNode1" presStyleIdx="2" presStyleCnt="3">
        <dgm:presLayoutVars>
          <dgm:chMax val="0"/>
          <dgm:chPref val="0"/>
          <dgm:bulletEnabled val="1"/>
        </dgm:presLayoutVars>
      </dgm:prSet>
      <dgm:spPr/>
    </dgm:pt>
    <dgm:pt modelId="{E60E6787-6B5E-4569-9409-0FCC55BE96D8}" type="pres">
      <dgm:prSet presAssocID="{C62A3D99-966A-4A2E-BAA4-1C944A4FAC6D}" presName="desTx" presStyleLbl="alignAccFollowNode1" presStyleIdx="2" presStyleCnt="3">
        <dgm:presLayoutVars>
          <dgm:bulletEnabled val="1"/>
        </dgm:presLayoutVars>
      </dgm:prSet>
      <dgm:spPr/>
    </dgm:pt>
  </dgm:ptLst>
  <dgm:cxnLst>
    <dgm:cxn modelId="{D17F7111-FE92-4207-BEEC-6DB61D8F5E78}" type="presOf" srcId="{872F77A5-5F89-4FE9-B881-5DF7419AABD6}" destId="{1F234A05-99C7-4D18-BA71-17FB212EBD2E}" srcOrd="0" destOrd="0" presId="urn:microsoft.com/office/officeart/2005/8/layout/hList1"/>
    <dgm:cxn modelId="{1580271E-110C-49C2-8AE8-34AB2D728091}" type="presOf" srcId="{92216D8F-5DAD-4E8B-A53B-DA2379833104}" destId="{99BF7CE2-1FBB-4437-A4F6-1A6A88E30B98}" srcOrd="0" destOrd="0" presId="urn:microsoft.com/office/officeart/2005/8/layout/hList1"/>
    <dgm:cxn modelId="{5555CB30-76CD-4DE4-8A8F-466CF0740721}" srcId="{C62A3D99-966A-4A2E-BAA4-1C944A4FAC6D}" destId="{A8D7CBFE-2CB5-4624-BEC2-9E5B6C588916}" srcOrd="1" destOrd="0" parTransId="{53A09C6A-4EAE-43CA-8BBF-82B9B6321505}" sibTransId="{65802A04-A01E-4FFB-B4F9-12BEE853BD18}"/>
    <dgm:cxn modelId="{F8181F5E-5EDA-4F5F-A295-4E98926F2C91}" srcId="{C62A3D99-966A-4A2E-BAA4-1C944A4FAC6D}" destId="{B1347DAC-D4F7-494B-B8FD-1F05A9EF9128}" srcOrd="0" destOrd="0" parTransId="{7E9C0C61-74BD-4BFC-A698-1F52F4689948}" sibTransId="{2AE3DD40-421D-4337-B8F2-5964D0269E7B}"/>
    <dgm:cxn modelId="{A8886F62-E10E-4024-9F39-865DAB2E018A}" type="presOf" srcId="{B1347DAC-D4F7-494B-B8FD-1F05A9EF9128}" destId="{E60E6787-6B5E-4569-9409-0FCC55BE96D8}" srcOrd="0" destOrd="0" presId="urn:microsoft.com/office/officeart/2005/8/layout/hList1"/>
    <dgm:cxn modelId="{5472916A-958B-41E7-8FA1-7B5543B419DF}" type="presOf" srcId="{D5D94049-3B84-49C2-9013-D60B6F27253D}" destId="{F7301145-D2F3-4DE7-8E57-515B26AD82DB}" srcOrd="0" destOrd="1" presId="urn:microsoft.com/office/officeart/2005/8/layout/hList1"/>
    <dgm:cxn modelId="{D4F7384B-0E92-49F3-89A1-254E536CEC05}" srcId="{91E2A2D2-D99B-4EA6-8AB4-A057DE473191}" destId="{872F77A5-5F89-4FE9-B881-5DF7419AABD6}" srcOrd="0" destOrd="0" parTransId="{5385AB22-FCAA-4A84-BE38-3977E8EE17DD}" sibTransId="{79A19CA5-C5BF-4164-9C9C-DEA8F3602303}"/>
    <dgm:cxn modelId="{2F718879-BA37-4EF1-905B-815430010685}" srcId="{872F77A5-5F89-4FE9-B881-5DF7419AABD6}" destId="{4D726811-7B03-42FD-A154-B58D18302601}" srcOrd="0" destOrd="0" parTransId="{4E49FBF9-CE24-46D1-AB85-445298E6708C}" sibTransId="{82441C39-15F3-4330-9303-909441886152}"/>
    <dgm:cxn modelId="{11A51C87-D3AA-4053-B3F6-6C8C1B60AA93}" srcId="{91E2A2D2-D99B-4EA6-8AB4-A057DE473191}" destId="{92216D8F-5DAD-4E8B-A53B-DA2379833104}" srcOrd="1" destOrd="0" parTransId="{3B7BD1F4-ACC9-440A-8242-9A32BB71A7AD}" sibTransId="{4B04801B-D778-499F-A449-D49728140E05}"/>
    <dgm:cxn modelId="{1B288589-10DE-48CB-AA10-3E5C881C9C8E}" srcId="{92216D8F-5DAD-4E8B-A53B-DA2379833104}" destId="{EED43824-17BE-468A-A590-3DD4D72FB44B}" srcOrd="0" destOrd="0" parTransId="{BBF88CFF-A506-494B-955C-7B736C50943E}" sibTransId="{171846F4-35F4-439E-A12D-464830BD1D9E}"/>
    <dgm:cxn modelId="{7BBC23A6-403A-4DBD-B85A-BD42663C98EE}" srcId="{91E2A2D2-D99B-4EA6-8AB4-A057DE473191}" destId="{C62A3D99-966A-4A2E-BAA4-1C944A4FAC6D}" srcOrd="2" destOrd="0" parTransId="{EFA1C150-99BB-469D-B0C1-10C35CA23C8F}" sibTransId="{F32A6E94-0FA1-40B5-AF27-274F46ED0292}"/>
    <dgm:cxn modelId="{213330A7-45AB-4F82-BD93-B4045D65A3D9}" type="presOf" srcId="{C62A3D99-966A-4A2E-BAA4-1C944A4FAC6D}" destId="{47EB6E2A-660D-42BD-91EA-344090C39F0E}" srcOrd="0" destOrd="0" presId="urn:microsoft.com/office/officeart/2005/8/layout/hList1"/>
    <dgm:cxn modelId="{5E7ABFAE-DCF3-424B-8381-D221B9AEE853}" type="presOf" srcId="{EED43824-17BE-468A-A590-3DD4D72FB44B}" destId="{4DB065EB-537C-4EC2-961F-77E5FA2727F6}" srcOrd="0" destOrd="0" presId="urn:microsoft.com/office/officeart/2005/8/layout/hList1"/>
    <dgm:cxn modelId="{5AAE9DC3-A8AF-4A6D-8AFB-826510F0E73E}" type="presOf" srcId="{4D726811-7B03-42FD-A154-B58D18302601}" destId="{F7301145-D2F3-4DE7-8E57-515B26AD82DB}" srcOrd="0" destOrd="0" presId="urn:microsoft.com/office/officeart/2005/8/layout/hList1"/>
    <dgm:cxn modelId="{7CF870C6-D246-4A34-98CF-64EB781D2583}" srcId="{872F77A5-5F89-4FE9-B881-5DF7419AABD6}" destId="{D5D94049-3B84-49C2-9013-D60B6F27253D}" srcOrd="1" destOrd="0" parTransId="{0320DE34-6909-48CD-AB49-3631F2EDF07A}" sibTransId="{C693BD9D-0B2D-4884-875B-0FC9E683797E}"/>
    <dgm:cxn modelId="{F42763E1-B393-46B5-A717-8BC5E7C15565}" srcId="{92216D8F-5DAD-4E8B-A53B-DA2379833104}" destId="{3BA62EF8-AA2B-425B-8BF5-FE36348730D9}" srcOrd="1" destOrd="0" parTransId="{BFCE7885-6F6B-426E-92F3-02479199FDD0}" sibTransId="{F1FEEF32-46C0-4354-9534-24E6D2795EBA}"/>
    <dgm:cxn modelId="{319510E2-BC3F-4BE3-8817-66D1D6FE57B6}" type="presOf" srcId="{A8D7CBFE-2CB5-4624-BEC2-9E5B6C588916}" destId="{E60E6787-6B5E-4569-9409-0FCC55BE96D8}" srcOrd="0" destOrd="1" presId="urn:microsoft.com/office/officeart/2005/8/layout/hList1"/>
    <dgm:cxn modelId="{7F06C3F2-DFDA-4532-9B7F-8FDF1A1AF431}" type="presOf" srcId="{3BA62EF8-AA2B-425B-8BF5-FE36348730D9}" destId="{4DB065EB-537C-4EC2-961F-77E5FA2727F6}" srcOrd="0" destOrd="1" presId="urn:microsoft.com/office/officeart/2005/8/layout/hList1"/>
    <dgm:cxn modelId="{C6DAD1FC-20CA-4ADF-A123-F8DA5C4751AD}" type="presOf" srcId="{91E2A2D2-D99B-4EA6-8AB4-A057DE473191}" destId="{27F4F0B0-C703-442F-A4D2-E4DD074EF5D3}" srcOrd="0" destOrd="0" presId="urn:microsoft.com/office/officeart/2005/8/layout/hList1"/>
    <dgm:cxn modelId="{79262EFC-7327-4239-8296-F7D158170E58}" type="presParOf" srcId="{27F4F0B0-C703-442F-A4D2-E4DD074EF5D3}" destId="{212F3F69-2B35-4549-AA75-FABED4939F16}" srcOrd="0" destOrd="0" presId="urn:microsoft.com/office/officeart/2005/8/layout/hList1"/>
    <dgm:cxn modelId="{2CD460D9-FCD3-413E-BC3C-9D137CCACC03}" type="presParOf" srcId="{212F3F69-2B35-4549-AA75-FABED4939F16}" destId="{1F234A05-99C7-4D18-BA71-17FB212EBD2E}" srcOrd="0" destOrd="0" presId="urn:microsoft.com/office/officeart/2005/8/layout/hList1"/>
    <dgm:cxn modelId="{01C63733-1C1E-4102-A120-200EC0A7EFA7}" type="presParOf" srcId="{212F3F69-2B35-4549-AA75-FABED4939F16}" destId="{F7301145-D2F3-4DE7-8E57-515B26AD82DB}" srcOrd="1" destOrd="0" presId="urn:microsoft.com/office/officeart/2005/8/layout/hList1"/>
    <dgm:cxn modelId="{566E5D5D-3E9B-44AF-8F46-E3B00CC80D43}" type="presParOf" srcId="{27F4F0B0-C703-442F-A4D2-E4DD074EF5D3}" destId="{7269BD7B-123C-4F08-8E33-ACA1FC44318A}" srcOrd="1" destOrd="0" presId="urn:microsoft.com/office/officeart/2005/8/layout/hList1"/>
    <dgm:cxn modelId="{BE1EB47C-8B56-4EAB-8599-C331FCAA763C}" type="presParOf" srcId="{27F4F0B0-C703-442F-A4D2-E4DD074EF5D3}" destId="{DCB2E018-A411-4A51-B5E2-F2602AADD26D}" srcOrd="2" destOrd="0" presId="urn:microsoft.com/office/officeart/2005/8/layout/hList1"/>
    <dgm:cxn modelId="{7D3C993B-51C7-4C98-9C0C-30B5ED1349B0}" type="presParOf" srcId="{DCB2E018-A411-4A51-B5E2-F2602AADD26D}" destId="{99BF7CE2-1FBB-4437-A4F6-1A6A88E30B98}" srcOrd="0" destOrd="0" presId="urn:microsoft.com/office/officeart/2005/8/layout/hList1"/>
    <dgm:cxn modelId="{7FA4ED62-F303-4B45-97D8-288C17B88436}" type="presParOf" srcId="{DCB2E018-A411-4A51-B5E2-F2602AADD26D}" destId="{4DB065EB-537C-4EC2-961F-77E5FA2727F6}" srcOrd="1" destOrd="0" presId="urn:microsoft.com/office/officeart/2005/8/layout/hList1"/>
    <dgm:cxn modelId="{56F3CA95-23DC-4A72-AFE6-4A9E0BCAC6D0}" type="presParOf" srcId="{27F4F0B0-C703-442F-A4D2-E4DD074EF5D3}" destId="{BDE7A039-4697-4C49-904A-F11B90C244B4}" srcOrd="3" destOrd="0" presId="urn:microsoft.com/office/officeart/2005/8/layout/hList1"/>
    <dgm:cxn modelId="{B1281C5A-AE2E-485E-AD0A-3F235571CBC5}" type="presParOf" srcId="{27F4F0B0-C703-442F-A4D2-E4DD074EF5D3}" destId="{C81C0987-BB1D-4AAE-8977-453C04D6BAAA}" srcOrd="4" destOrd="0" presId="urn:microsoft.com/office/officeart/2005/8/layout/hList1"/>
    <dgm:cxn modelId="{166497D7-BE79-4CDB-AACE-D99A95185E8F}" type="presParOf" srcId="{C81C0987-BB1D-4AAE-8977-453C04D6BAAA}" destId="{47EB6E2A-660D-42BD-91EA-344090C39F0E}" srcOrd="0" destOrd="0" presId="urn:microsoft.com/office/officeart/2005/8/layout/hList1"/>
    <dgm:cxn modelId="{11D79D2E-CDFE-4DBF-B19E-36611783EEFF}" type="presParOf" srcId="{C81C0987-BB1D-4AAE-8977-453C04D6BAAA}" destId="{E60E6787-6B5E-4569-9409-0FCC55BE96D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2CE40C-9B8E-4036-B0B1-B7DEF14D392B}"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22BF85D9-8850-4FC9-8996-3A1FEAEFA90D}">
      <dgm:prSet/>
      <dgm:spPr/>
      <dgm:t>
        <a:bodyPr/>
        <a:lstStyle/>
        <a:p>
          <a:r>
            <a:rPr lang="en-US" b="1" dirty="0"/>
            <a:t>1. Data Collection</a:t>
          </a:r>
          <a:endParaRPr lang="en-US" dirty="0"/>
        </a:p>
      </dgm:t>
    </dgm:pt>
    <dgm:pt modelId="{73CA662E-A689-4BAA-BCAF-EC64585ED19B}" type="parTrans" cxnId="{B66FA0CF-57C3-4210-AEC2-BBF6FF05D8DC}">
      <dgm:prSet/>
      <dgm:spPr/>
      <dgm:t>
        <a:bodyPr/>
        <a:lstStyle/>
        <a:p>
          <a:endParaRPr lang="en-US"/>
        </a:p>
      </dgm:t>
    </dgm:pt>
    <dgm:pt modelId="{44A9D4CD-7FAC-4FD0-9307-7F70592691C7}" type="sibTrans" cxnId="{B66FA0CF-57C3-4210-AEC2-BBF6FF05D8DC}">
      <dgm:prSet/>
      <dgm:spPr/>
      <dgm:t>
        <a:bodyPr/>
        <a:lstStyle/>
        <a:p>
          <a:endParaRPr lang="en-US"/>
        </a:p>
      </dgm:t>
    </dgm:pt>
    <dgm:pt modelId="{2A928018-0921-4640-8385-C6F387001E34}">
      <dgm:prSet/>
      <dgm:spPr/>
      <dgm:t>
        <a:bodyPr/>
        <a:lstStyle/>
        <a:p>
          <a:r>
            <a:rPr lang="en-US" b="1" dirty="0"/>
            <a:t>Dataset</a:t>
          </a:r>
          <a:r>
            <a:rPr lang="en-US" dirty="0"/>
            <a:t>: 140k Real and Fake Faces</a:t>
          </a:r>
        </a:p>
      </dgm:t>
    </dgm:pt>
    <dgm:pt modelId="{2514F4F0-1981-430E-A957-E868682BAF90}" type="parTrans" cxnId="{9B4C1B17-171E-44FD-B891-3C5491712AB4}">
      <dgm:prSet/>
      <dgm:spPr/>
      <dgm:t>
        <a:bodyPr/>
        <a:lstStyle/>
        <a:p>
          <a:endParaRPr lang="en-US"/>
        </a:p>
      </dgm:t>
    </dgm:pt>
    <dgm:pt modelId="{159C299D-056D-4DF8-A039-E0CB13A8B70A}" type="sibTrans" cxnId="{9B4C1B17-171E-44FD-B891-3C5491712AB4}">
      <dgm:prSet/>
      <dgm:spPr/>
      <dgm:t>
        <a:bodyPr/>
        <a:lstStyle/>
        <a:p>
          <a:endParaRPr lang="en-US"/>
        </a:p>
      </dgm:t>
    </dgm:pt>
    <dgm:pt modelId="{26642189-3046-464D-8410-3842A996767A}">
      <dgm:prSet/>
      <dgm:spPr/>
      <dgm:t>
        <a:bodyPr/>
        <a:lstStyle/>
        <a:p>
          <a:r>
            <a:rPr lang="en-US" dirty="0"/>
            <a:t>70,000 real faces (Flickr dataset)</a:t>
          </a:r>
        </a:p>
      </dgm:t>
    </dgm:pt>
    <dgm:pt modelId="{B3A74E55-A31D-407C-975B-25D81F5A440A}" type="parTrans" cxnId="{ED3B9DBD-139A-4986-8CBE-01C5AB313BBA}">
      <dgm:prSet/>
      <dgm:spPr/>
      <dgm:t>
        <a:bodyPr/>
        <a:lstStyle/>
        <a:p>
          <a:endParaRPr lang="en-US"/>
        </a:p>
      </dgm:t>
    </dgm:pt>
    <dgm:pt modelId="{C6165F29-6FBA-4688-AC0F-D9269BDD9674}" type="sibTrans" cxnId="{ED3B9DBD-139A-4986-8CBE-01C5AB313BBA}">
      <dgm:prSet/>
      <dgm:spPr/>
      <dgm:t>
        <a:bodyPr/>
        <a:lstStyle/>
        <a:p>
          <a:endParaRPr lang="en-US"/>
        </a:p>
      </dgm:t>
    </dgm:pt>
    <dgm:pt modelId="{879EA23D-B36D-4373-9E6B-929F03BED45B}">
      <dgm:prSet/>
      <dgm:spPr/>
      <dgm:t>
        <a:bodyPr/>
        <a:lstStyle/>
        <a:p>
          <a:r>
            <a:rPr lang="en-US" dirty="0"/>
            <a:t>70,000 fake faces (StyleGAN generated)</a:t>
          </a:r>
        </a:p>
      </dgm:t>
    </dgm:pt>
    <dgm:pt modelId="{D588B170-7B4B-4DE6-BDC6-E45C5CC7D547}" type="parTrans" cxnId="{4BA63AED-C1AE-49A0-8796-50C0F75407E4}">
      <dgm:prSet/>
      <dgm:spPr/>
      <dgm:t>
        <a:bodyPr/>
        <a:lstStyle/>
        <a:p>
          <a:endParaRPr lang="en-US"/>
        </a:p>
      </dgm:t>
    </dgm:pt>
    <dgm:pt modelId="{5890FF53-E6F8-4A48-832D-B4D5BDC1156D}" type="sibTrans" cxnId="{4BA63AED-C1AE-49A0-8796-50C0F75407E4}">
      <dgm:prSet/>
      <dgm:spPr/>
      <dgm:t>
        <a:bodyPr/>
        <a:lstStyle/>
        <a:p>
          <a:endParaRPr lang="en-US"/>
        </a:p>
      </dgm:t>
    </dgm:pt>
    <dgm:pt modelId="{17E38705-4C1F-4C4C-AFA1-D9FCB015E9F8}">
      <dgm:prSet/>
      <dgm:spPr/>
      <dgm:t>
        <a:bodyPr/>
        <a:lstStyle/>
        <a:p>
          <a:r>
            <a:rPr lang="en-US" b="1" dirty="0"/>
            <a:t>2.Pre-Processing</a:t>
          </a:r>
          <a:endParaRPr lang="en-US" dirty="0"/>
        </a:p>
      </dgm:t>
    </dgm:pt>
    <dgm:pt modelId="{A97152C6-7158-49A8-B9E8-81CE668B3F78}" type="parTrans" cxnId="{4EBADAFD-19C7-4568-8FF1-7BB01B167433}">
      <dgm:prSet/>
      <dgm:spPr/>
      <dgm:t>
        <a:bodyPr/>
        <a:lstStyle/>
        <a:p>
          <a:endParaRPr lang="en-US"/>
        </a:p>
      </dgm:t>
    </dgm:pt>
    <dgm:pt modelId="{16AA88CE-E635-4148-B4A8-D5A3155E169A}" type="sibTrans" cxnId="{4EBADAFD-19C7-4568-8FF1-7BB01B167433}">
      <dgm:prSet/>
      <dgm:spPr/>
      <dgm:t>
        <a:bodyPr/>
        <a:lstStyle/>
        <a:p>
          <a:endParaRPr lang="en-US"/>
        </a:p>
      </dgm:t>
    </dgm:pt>
    <dgm:pt modelId="{23644814-E201-4E51-9120-0F9C1A9EF741}">
      <dgm:prSet/>
      <dgm:spPr/>
      <dgm:t>
        <a:bodyPr/>
        <a:lstStyle/>
        <a:p>
          <a:r>
            <a:rPr lang="en-US" b="1" dirty="0"/>
            <a:t>Balancing</a:t>
          </a:r>
          <a:r>
            <a:rPr lang="en-US" dirty="0"/>
            <a:t>: Equalized the number of real and fake samples.</a:t>
          </a:r>
        </a:p>
      </dgm:t>
    </dgm:pt>
    <dgm:pt modelId="{0B682DD5-9742-44C8-9666-DEA991E84F79}" type="parTrans" cxnId="{B42B2F04-67C2-49CB-9364-88F25CED1645}">
      <dgm:prSet/>
      <dgm:spPr/>
      <dgm:t>
        <a:bodyPr/>
        <a:lstStyle/>
        <a:p>
          <a:endParaRPr lang="en-US"/>
        </a:p>
      </dgm:t>
    </dgm:pt>
    <dgm:pt modelId="{0A32B270-55B6-46F5-A095-746E6E64F875}" type="sibTrans" cxnId="{B42B2F04-67C2-49CB-9364-88F25CED1645}">
      <dgm:prSet/>
      <dgm:spPr/>
      <dgm:t>
        <a:bodyPr/>
        <a:lstStyle/>
        <a:p>
          <a:endParaRPr lang="en-US"/>
        </a:p>
      </dgm:t>
    </dgm:pt>
    <dgm:pt modelId="{0DA5A781-BCC3-4A7E-8FA0-B9403DF011A4}">
      <dgm:prSet/>
      <dgm:spPr/>
      <dgm:t>
        <a:bodyPr/>
        <a:lstStyle/>
        <a:p>
          <a:r>
            <a:rPr lang="en-US" b="1" dirty="0"/>
            <a:t>Splitting</a:t>
          </a:r>
          <a:r>
            <a:rPr lang="en-US" dirty="0"/>
            <a:t>: Divided dataset into training, validation, and test sets.</a:t>
          </a:r>
        </a:p>
      </dgm:t>
    </dgm:pt>
    <dgm:pt modelId="{3374A29C-CF7A-42B3-9CFE-E11D91F37E7D}" type="parTrans" cxnId="{336D9BB6-7434-4589-B1B6-8922411B86AF}">
      <dgm:prSet/>
      <dgm:spPr/>
      <dgm:t>
        <a:bodyPr/>
        <a:lstStyle/>
        <a:p>
          <a:endParaRPr lang="en-US"/>
        </a:p>
      </dgm:t>
    </dgm:pt>
    <dgm:pt modelId="{6466BF6E-761F-4CF5-AF8D-C7030AE94ECB}" type="sibTrans" cxnId="{336D9BB6-7434-4589-B1B6-8922411B86AF}">
      <dgm:prSet/>
      <dgm:spPr/>
      <dgm:t>
        <a:bodyPr/>
        <a:lstStyle/>
        <a:p>
          <a:endParaRPr lang="en-US"/>
        </a:p>
      </dgm:t>
    </dgm:pt>
    <dgm:pt modelId="{4E341A43-76EB-43B6-839D-05999F522D25}">
      <dgm:prSet/>
      <dgm:spPr/>
      <dgm:t>
        <a:bodyPr/>
        <a:lstStyle/>
        <a:p>
          <a:r>
            <a:rPr lang="en-US" b="1" dirty="0"/>
            <a:t>Face Extraction</a:t>
          </a:r>
          <a:r>
            <a:rPr lang="en-US" dirty="0"/>
            <a:t>: Detected and extracted faces from images.</a:t>
          </a:r>
        </a:p>
      </dgm:t>
    </dgm:pt>
    <dgm:pt modelId="{608D3231-26E3-4BFB-99F3-6580058BC5F1}" type="parTrans" cxnId="{6A9B29B6-D573-4212-BC15-1A2B82D7167D}">
      <dgm:prSet/>
      <dgm:spPr/>
      <dgm:t>
        <a:bodyPr/>
        <a:lstStyle/>
        <a:p>
          <a:endParaRPr lang="en-US"/>
        </a:p>
      </dgm:t>
    </dgm:pt>
    <dgm:pt modelId="{3B4D8F7A-8E01-4D5D-89E4-F266B12A967E}" type="sibTrans" cxnId="{6A9B29B6-D573-4212-BC15-1A2B82D7167D}">
      <dgm:prSet/>
      <dgm:spPr/>
      <dgm:t>
        <a:bodyPr/>
        <a:lstStyle/>
        <a:p>
          <a:endParaRPr lang="en-US"/>
        </a:p>
      </dgm:t>
    </dgm:pt>
    <dgm:pt modelId="{0BCBE543-4F33-4889-8F5A-3ACC35536955}">
      <dgm:prSet/>
      <dgm:spPr/>
      <dgm:t>
        <a:bodyPr/>
        <a:lstStyle/>
        <a:p>
          <a:r>
            <a:rPr lang="en-US" b="1" dirty="0" err="1"/>
            <a:t>Normalisation</a:t>
          </a:r>
          <a:r>
            <a:rPr lang="en-US" dirty="0"/>
            <a:t>: Applied </a:t>
          </a:r>
          <a:r>
            <a:rPr lang="en-US" dirty="0" err="1"/>
            <a:t>normalisation</a:t>
          </a:r>
          <a:r>
            <a:rPr lang="en-US" dirty="0"/>
            <a:t>, data augmentation, and noise addition.</a:t>
          </a:r>
        </a:p>
      </dgm:t>
    </dgm:pt>
    <dgm:pt modelId="{3B8C5D32-DC2E-42D3-9CA4-543646F0FF6D}" type="parTrans" cxnId="{F69B9330-84A6-4EEF-A366-D024A59F3677}">
      <dgm:prSet/>
      <dgm:spPr/>
      <dgm:t>
        <a:bodyPr/>
        <a:lstStyle/>
        <a:p>
          <a:endParaRPr lang="en-US"/>
        </a:p>
      </dgm:t>
    </dgm:pt>
    <dgm:pt modelId="{F0F145B0-251D-4625-BE3F-DEA2641BF653}" type="sibTrans" cxnId="{F69B9330-84A6-4EEF-A366-D024A59F3677}">
      <dgm:prSet/>
      <dgm:spPr/>
      <dgm:t>
        <a:bodyPr/>
        <a:lstStyle/>
        <a:p>
          <a:endParaRPr lang="en-US"/>
        </a:p>
      </dgm:t>
    </dgm:pt>
    <dgm:pt modelId="{4B690168-E2BC-4484-9175-7228E6029466}">
      <dgm:prSet/>
      <dgm:spPr/>
      <dgm:t>
        <a:bodyPr/>
        <a:lstStyle/>
        <a:p>
          <a:r>
            <a:rPr lang="en-US" b="1" dirty="0"/>
            <a:t>Data Separation</a:t>
          </a:r>
          <a:r>
            <a:rPr lang="en-US" dirty="0"/>
            <a:t>: Categorized images into real and fake.</a:t>
          </a:r>
        </a:p>
      </dgm:t>
    </dgm:pt>
    <dgm:pt modelId="{8A2787AF-031A-45A5-8058-303CF53F772D}" type="parTrans" cxnId="{35FE99C3-D697-43FA-B098-7C6D88896A6D}">
      <dgm:prSet/>
      <dgm:spPr/>
      <dgm:t>
        <a:bodyPr/>
        <a:lstStyle/>
        <a:p>
          <a:endParaRPr lang="en-US"/>
        </a:p>
      </dgm:t>
    </dgm:pt>
    <dgm:pt modelId="{229859C9-27BA-4317-99BB-8E1F5A9F4861}" type="sibTrans" cxnId="{35FE99C3-D697-43FA-B098-7C6D88896A6D}">
      <dgm:prSet/>
      <dgm:spPr/>
      <dgm:t>
        <a:bodyPr/>
        <a:lstStyle/>
        <a:p>
          <a:endParaRPr lang="en-US"/>
        </a:p>
      </dgm:t>
    </dgm:pt>
    <dgm:pt modelId="{50E70B31-9BCF-4867-8CF2-4EA42FBB3A48}" type="pres">
      <dgm:prSet presAssocID="{4E2CE40C-9B8E-4036-B0B1-B7DEF14D392B}" presName="linear" presStyleCnt="0">
        <dgm:presLayoutVars>
          <dgm:animLvl val="lvl"/>
          <dgm:resizeHandles val="exact"/>
        </dgm:presLayoutVars>
      </dgm:prSet>
      <dgm:spPr/>
    </dgm:pt>
    <dgm:pt modelId="{CBF24198-5327-461A-BF4E-98F39C6D5C8E}" type="pres">
      <dgm:prSet presAssocID="{22BF85D9-8850-4FC9-8996-3A1FEAEFA90D}" presName="parentText" presStyleLbl="node1" presStyleIdx="0" presStyleCnt="3">
        <dgm:presLayoutVars>
          <dgm:chMax val="0"/>
          <dgm:bulletEnabled val="1"/>
        </dgm:presLayoutVars>
      </dgm:prSet>
      <dgm:spPr/>
    </dgm:pt>
    <dgm:pt modelId="{552A3410-9D59-44D5-8215-05BC20015B89}" type="pres">
      <dgm:prSet presAssocID="{44A9D4CD-7FAC-4FD0-9307-7F70592691C7}" presName="spacer" presStyleCnt="0"/>
      <dgm:spPr/>
    </dgm:pt>
    <dgm:pt modelId="{5C853C48-CCA2-4437-B11F-AFB2A4E2C58D}" type="pres">
      <dgm:prSet presAssocID="{2A928018-0921-4640-8385-C6F387001E34}" presName="parentText" presStyleLbl="node1" presStyleIdx="1" presStyleCnt="3">
        <dgm:presLayoutVars>
          <dgm:chMax val="0"/>
          <dgm:bulletEnabled val="1"/>
        </dgm:presLayoutVars>
      </dgm:prSet>
      <dgm:spPr/>
    </dgm:pt>
    <dgm:pt modelId="{96A766CD-4ED2-47ED-9337-6079CAD5F513}" type="pres">
      <dgm:prSet presAssocID="{2A928018-0921-4640-8385-C6F387001E34}" presName="childText" presStyleLbl="revTx" presStyleIdx="0" presStyleCnt="2">
        <dgm:presLayoutVars>
          <dgm:bulletEnabled val="1"/>
        </dgm:presLayoutVars>
      </dgm:prSet>
      <dgm:spPr/>
    </dgm:pt>
    <dgm:pt modelId="{A2CA32A9-F764-4E61-B5D9-6B81860B9019}" type="pres">
      <dgm:prSet presAssocID="{17E38705-4C1F-4C4C-AFA1-D9FCB015E9F8}" presName="parentText" presStyleLbl="node1" presStyleIdx="2" presStyleCnt="3">
        <dgm:presLayoutVars>
          <dgm:chMax val="0"/>
          <dgm:bulletEnabled val="1"/>
        </dgm:presLayoutVars>
      </dgm:prSet>
      <dgm:spPr/>
    </dgm:pt>
    <dgm:pt modelId="{58A73315-BDCD-42BF-AD32-A563AD0A47EF}" type="pres">
      <dgm:prSet presAssocID="{17E38705-4C1F-4C4C-AFA1-D9FCB015E9F8}" presName="childText" presStyleLbl="revTx" presStyleIdx="1" presStyleCnt="2">
        <dgm:presLayoutVars>
          <dgm:bulletEnabled val="1"/>
        </dgm:presLayoutVars>
      </dgm:prSet>
      <dgm:spPr/>
    </dgm:pt>
  </dgm:ptLst>
  <dgm:cxnLst>
    <dgm:cxn modelId="{B42B2F04-67C2-49CB-9364-88F25CED1645}" srcId="{17E38705-4C1F-4C4C-AFA1-D9FCB015E9F8}" destId="{23644814-E201-4E51-9120-0F9C1A9EF741}" srcOrd="1" destOrd="0" parTransId="{0B682DD5-9742-44C8-9666-DEA991E84F79}" sibTransId="{0A32B270-55B6-46F5-A095-746E6E64F875}"/>
    <dgm:cxn modelId="{1E36DB0C-64BB-467F-B715-4D28F124E6AC}" type="presOf" srcId="{4E2CE40C-9B8E-4036-B0B1-B7DEF14D392B}" destId="{50E70B31-9BCF-4867-8CF2-4EA42FBB3A48}" srcOrd="0" destOrd="0" presId="urn:microsoft.com/office/officeart/2005/8/layout/vList2"/>
    <dgm:cxn modelId="{863BB80E-459C-4E81-915C-C8FDEA2B786C}" type="presOf" srcId="{22BF85D9-8850-4FC9-8996-3A1FEAEFA90D}" destId="{CBF24198-5327-461A-BF4E-98F39C6D5C8E}" srcOrd="0" destOrd="0" presId="urn:microsoft.com/office/officeart/2005/8/layout/vList2"/>
    <dgm:cxn modelId="{40670411-FF19-4A05-895C-46BBA9F20FE9}" type="presOf" srcId="{17E38705-4C1F-4C4C-AFA1-D9FCB015E9F8}" destId="{A2CA32A9-F764-4E61-B5D9-6B81860B9019}" srcOrd="0" destOrd="0" presId="urn:microsoft.com/office/officeart/2005/8/layout/vList2"/>
    <dgm:cxn modelId="{9B4C1B17-171E-44FD-B891-3C5491712AB4}" srcId="{4E2CE40C-9B8E-4036-B0B1-B7DEF14D392B}" destId="{2A928018-0921-4640-8385-C6F387001E34}" srcOrd="1" destOrd="0" parTransId="{2514F4F0-1981-430E-A957-E868682BAF90}" sibTransId="{159C299D-056D-4DF8-A039-E0CB13A8B70A}"/>
    <dgm:cxn modelId="{2641D125-667E-4270-ABF1-236FA1357883}" type="presOf" srcId="{0DA5A781-BCC3-4A7E-8FA0-B9403DF011A4}" destId="{58A73315-BDCD-42BF-AD32-A563AD0A47EF}" srcOrd="0" destOrd="2" presId="urn:microsoft.com/office/officeart/2005/8/layout/vList2"/>
    <dgm:cxn modelId="{E7CF742E-DEBB-43F1-B465-0C77DA8B3B05}" type="presOf" srcId="{4E341A43-76EB-43B6-839D-05999F522D25}" destId="{58A73315-BDCD-42BF-AD32-A563AD0A47EF}" srcOrd="0" destOrd="3" presId="urn:microsoft.com/office/officeart/2005/8/layout/vList2"/>
    <dgm:cxn modelId="{F69B9330-84A6-4EEF-A366-D024A59F3677}" srcId="{17E38705-4C1F-4C4C-AFA1-D9FCB015E9F8}" destId="{0BCBE543-4F33-4889-8F5A-3ACC35536955}" srcOrd="4" destOrd="0" parTransId="{3B8C5D32-DC2E-42D3-9CA4-543646F0FF6D}" sibTransId="{F0F145B0-251D-4625-BE3F-DEA2641BF653}"/>
    <dgm:cxn modelId="{A2E6CB5F-C9AE-4F51-A897-C166AEDBD847}" type="presOf" srcId="{4B690168-E2BC-4484-9175-7228E6029466}" destId="{58A73315-BDCD-42BF-AD32-A563AD0A47EF}" srcOrd="0" destOrd="0" presId="urn:microsoft.com/office/officeart/2005/8/layout/vList2"/>
    <dgm:cxn modelId="{5119B689-E95F-473C-8AB1-A5638E658500}" type="presOf" srcId="{0BCBE543-4F33-4889-8F5A-3ACC35536955}" destId="{58A73315-BDCD-42BF-AD32-A563AD0A47EF}" srcOrd="0" destOrd="4" presId="urn:microsoft.com/office/officeart/2005/8/layout/vList2"/>
    <dgm:cxn modelId="{341C7396-B913-42C9-9CEF-D727B8E8CC46}" type="presOf" srcId="{879EA23D-B36D-4373-9E6B-929F03BED45B}" destId="{96A766CD-4ED2-47ED-9337-6079CAD5F513}" srcOrd="0" destOrd="1" presId="urn:microsoft.com/office/officeart/2005/8/layout/vList2"/>
    <dgm:cxn modelId="{6A9B29B6-D573-4212-BC15-1A2B82D7167D}" srcId="{17E38705-4C1F-4C4C-AFA1-D9FCB015E9F8}" destId="{4E341A43-76EB-43B6-839D-05999F522D25}" srcOrd="3" destOrd="0" parTransId="{608D3231-26E3-4BFB-99F3-6580058BC5F1}" sibTransId="{3B4D8F7A-8E01-4D5D-89E4-F266B12A967E}"/>
    <dgm:cxn modelId="{336D9BB6-7434-4589-B1B6-8922411B86AF}" srcId="{17E38705-4C1F-4C4C-AFA1-D9FCB015E9F8}" destId="{0DA5A781-BCC3-4A7E-8FA0-B9403DF011A4}" srcOrd="2" destOrd="0" parTransId="{3374A29C-CF7A-42B3-9CFE-E11D91F37E7D}" sibTransId="{6466BF6E-761F-4CF5-AF8D-C7030AE94ECB}"/>
    <dgm:cxn modelId="{ED3B9DBD-139A-4986-8CBE-01C5AB313BBA}" srcId="{2A928018-0921-4640-8385-C6F387001E34}" destId="{26642189-3046-464D-8410-3842A996767A}" srcOrd="0" destOrd="0" parTransId="{B3A74E55-A31D-407C-975B-25D81F5A440A}" sibTransId="{C6165F29-6FBA-4688-AC0F-D9269BDD9674}"/>
    <dgm:cxn modelId="{35FE99C3-D697-43FA-B098-7C6D88896A6D}" srcId="{17E38705-4C1F-4C4C-AFA1-D9FCB015E9F8}" destId="{4B690168-E2BC-4484-9175-7228E6029466}" srcOrd="0" destOrd="0" parTransId="{8A2787AF-031A-45A5-8058-303CF53F772D}" sibTransId="{229859C9-27BA-4317-99BB-8E1F5A9F4861}"/>
    <dgm:cxn modelId="{B66FA0CF-57C3-4210-AEC2-BBF6FF05D8DC}" srcId="{4E2CE40C-9B8E-4036-B0B1-B7DEF14D392B}" destId="{22BF85D9-8850-4FC9-8996-3A1FEAEFA90D}" srcOrd="0" destOrd="0" parTransId="{73CA662E-A689-4BAA-BCAF-EC64585ED19B}" sibTransId="{44A9D4CD-7FAC-4FD0-9307-7F70592691C7}"/>
    <dgm:cxn modelId="{5339EFD3-ABFE-4202-AF1E-827799615932}" type="presOf" srcId="{26642189-3046-464D-8410-3842A996767A}" destId="{96A766CD-4ED2-47ED-9337-6079CAD5F513}" srcOrd="0" destOrd="0" presId="urn:microsoft.com/office/officeart/2005/8/layout/vList2"/>
    <dgm:cxn modelId="{393E63E0-F365-43AD-BB0F-5D8AAD71134C}" type="presOf" srcId="{2A928018-0921-4640-8385-C6F387001E34}" destId="{5C853C48-CCA2-4437-B11F-AFB2A4E2C58D}" srcOrd="0" destOrd="0" presId="urn:microsoft.com/office/officeart/2005/8/layout/vList2"/>
    <dgm:cxn modelId="{F8E595E0-E63B-455D-885D-EA0116E1AD69}" type="presOf" srcId="{23644814-E201-4E51-9120-0F9C1A9EF741}" destId="{58A73315-BDCD-42BF-AD32-A563AD0A47EF}" srcOrd="0" destOrd="1" presId="urn:microsoft.com/office/officeart/2005/8/layout/vList2"/>
    <dgm:cxn modelId="{4BA63AED-C1AE-49A0-8796-50C0F75407E4}" srcId="{2A928018-0921-4640-8385-C6F387001E34}" destId="{879EA23D-B36D-4373-9E6B-929F03BED45B}" srcOrd="1" destOrd="0" parTransId="{D588B170-7B4B-4DE6-BDC6-E45C5CC7D547}" sibTransId="{5890FF53-E6F8-4A48-832D-B4D5BDC1156D}"/>
    <dgm:cxn modelId="{4EBADAFD-19C7-4568-8FF1-7BB01B167433}" srcId="{4E2CE40C-9B8E-4036-B0B1-B7DEF14D392B}" destId="{17E38705-4C1F-4C4C-AFA1-D9FCB015E9F8}" srcOrd="2" destOrd="0" parTransId="{A97152C6-7158-49A8-B9E8-81CE668B3F78}" sibTransId="{16AA88CE-E635-4148-B4A8-D5A3155E169A}"/>
    <dgm:cxn modelId="{C5DB07DF-1EF7-4BFC-AA48-E1AE6A6913D7}" type="presParOf" srcId="{50E70B31-9BCF-4867-8CF2-4EA42FBB3A48}" destId="{CBF24198-5327-461A-BF4E-98F39C6D5C8E}" srcOrd="0" destOrd="0" presId="urn:microsoft.com/office/officeart/2005/8/layout/vList2"/>
    <dgm:cxn modelId="{07F22252-7D21-44C3-B439-AE219558293C}" type="presParOf" srcId="{50E70B31-9BCF-4867-8CF2-4EA42FBB3A48}" destId="{552A3410-9D59-44D5-8215-05BC20015B89}" srcOrd="1" destOrd="0" presId="urn:microsoft.com/office/officeart/2005/8/layout/vList2"/>
    <dgm:cxn modelId="{FB6FB376-F957-4321-82F9-36D8F7B05604}" type="presParOf" srcId="{50E70B31-9BCF-4867-8CF2-4EA42FBB3A48}" destId="{5C853C48-CCA2-4437-B11F-AFB2A4E2C58D}" srcOrd="2" destOrd="0" presId="urn:microsoft.com/office/officeart/2005/8/layout/vList2"/>
    <dgm:cxn modelId="{B0111594-8B7E-45FC-AC07-FF37E744FF3F}" type="presParOf" srcId="{50E70B31-9BCF-4867-8CF2-4EA42FBB3A48}" destId="{96A766CD-4ED2-47ED-9337-6079CAD5F513}" srcOrd="3" destOrd="0" presId="urn:microsoft.com/office/officeart/2005/8/layout/vList2"/>
    <dgm:cxn modelId="{F00A3B73-627F-4EF5-B284-B8B54CE9419C}" type="presParOf" srcId="{50E70B31-9BCF-4867-8CF2-4EA42FBB3A48}" destId="{A2CA32A9-F764-4E61-B5D9-6B81860B9019}" srcOrd="4" destOrd="0" presId="urn:microsoft.com/office/officeart/2005/8/layout/vList2"/>
    <dgm:cxn modelId="{9FA14437-F775-4386-A1A2-EC61D71C372E}" type="presParOf" srcId="{50E70B31-9BCF-4867-8CF2-4EA42FBB3A48}" destId="{58A73315-BDCD-42BF-AD32-A563AD0A47E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184111-152A-4516-A125-6F123217990C}"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8321DEBC-9ECE-4315-8F14-F47F84FEF15C}">
      <dgm:prSet/>
      <dgm:spPr/>
      <dgm:t>
        <a:bodyPr/>
        <a:lstStyle/>
        <a:p>
          <a:r>
            <a:rPr lang="en-US" b="1"/>
            <a:t>Testing &amp; Validation:</a:t>
          </a:r>
          <a:endParaRPr lang="en-US"/>
        </a:p>
      </dgm:t>
    </dgm:pt>
    <dgm:pt modelId="{AFEDAD8D-4AE5-4A31-8FCB-BAF6A01FB244}" type="parTrans" cxnId="{86717711-98C5-4167-88CE-A67D2125A228}">
      <dgm:prSet/>
      <dgm:spPr/>
      <dgm:t>
        <a:bodyPr/>
        <a:lstStyle/>
        <a:p>
          <a:endParaRPr lang="en-US"/>
        </a:p>
      </dgm:t>
    </dgm:pt>
    <dgm:pt modelId="{4644E158-3AA5-4491-BA98-C317670B107C}" type="sibTrans" cxnId="{86717711-98C5-4167-88CE-A67D2125A228}">
      <dgm:prSet/>
      <dgm:spPr/>
      <dgm:t>
        <a:bodyPr/>
        <a:lstStyle/>
        <a:p>
          <a:endParaRPr lang="en-US"/>
        </a:p>
      </dgm:t>
    </dgm:pt>
    <dgm:pt modelId="{0C9FA7FF-DFD3-4136-AC79-A79AC62C0F55}">
      <dgm:prSet/>
      <dgm:spPr/>
      <dgm:t>
        <a:bodyPr/>
        <a:lstStyle/>
        <a:p>
          <a:r>
            <a:rPr lang="en-US"/>
            <a:t>Tested models on unseen data to evaluate generalisation.</a:t>
          </a:r>
        </a:p>
      </dgm:t>
    </dgm:pt>
    <dgm:pt modelId="{DF80C53F-628B-4E65-BCE9-2AFEA7AE6627}" type="parTrans" cxnId="{5BD8D890-CD2F-493A-9295-06779C81C766}">
      <dgm:prSet/>
      <dgm:spPr/>
      <dgm:t>
        <a:bodyPr/>
        <a:lstStyle/>
        <a:p>
          <a:endParaRPr lang="en-US"/>
        </a:p>
      </dgm:t>
    </dgm:pt>
    <dgm:pt modelId="{26AEF88D-7A0E-4280-A46A-820C3CF0D232}" type="sibTrans" cxnId="{5BD8D890-CD2F-493A-9295-06779C81C766}">
      <dgm:prSet/>
      <dgm:spPr/>
      <dgm:t>
        <a:bodyPr/>
        <a:lstStyle/>
        <a:p>
          <a:endParaRPr lang="en-US"/>
        </a:p>
      </dgm:t>
    </dgm:pt>
    <dgm:pt modelId="{E4FFDBE4-9532-4615-A495-81018FA14626}">
      <dgm:prSet/>
      <dgm:spPr/>
      <dgm:t>
        <a:bodyPr/>
        <a:lstStyle/>
        <a:p>
          <a:r>
            <a:rPr lang="en-US"/>
            <a:t>Fine-tuned models to improve performance in real-world scenarios.</a:t>
          </a:r>
        </a:p>
      </dgm:t>
    </dgm:pt>
    <dgm:pt modelId="{116AA962-ABC4-4E9F-A0E0-D80A2AB9B78A}" type="parTrans" cxnId="{D6E95CE6-AF0D-42DA-AB6A-9C9DC89CDC50}">
      <dgm:prSet/>
      <dgm:spPr/>
      <dgm:t>
        <a:bodyPr/>
        <a:lstStyle/>
        <a:p>
          <a:endParaRPr lang="en-US"/>
        </a:p>
      </dgm:t>
    </dgm:pt>
    <dgm:pt modelId="{BAFA5816-B1EB-4D20-9B52-DAE1C71002F0}" type="sibTrans" cxnId="{D6E95CE6-AF0D-42DA-AB6A-9C9DC89CDC50}">
      <dgm:prSet/>
      <dgm:spPr/>
      <dgm:t>
        <a:bodyPr/>
        <a:lstStyle/>
        <a:p>
          <a:endParaRPr lang="en-US"/>
        </a:p>
      </dgm:t>
    </dgm:pt>
    <dgm:pt modelId="{083C48D8-D261-4083-90F5-5C4D739602EE}">
      <dgm:prSet/>
      <dgm:spPr/>
      <dgm:t>
        <a:bodyPr/>
        <a:lstStyle/>
        <a:p>
          <a:r>
            <a:rPr lang="en-US" b="1"/>
            <a:t>Evaluation Metrics Used:</a:t>
          </a:r>
          <a:endParaRPr lang="en-US"/>
        </a:p>
      </dgm:t>
    </dgm:pt>
    <dgm:pt modelId="{13DD1EA3-1B94-4531-BD0F-3EA056DD8902}" type="parTrans" cxnId="{4BCE439F-00D3-4EA2-8149-83C195456948}">
      <dgm:prSet/>
      <dgm:spPr/>
      <dgm:t>
        <a:bodyPr/>
        <a:lstStyle/>
        <a:p>
          <a:endParaRPr lang="en-US"/>
        </a:p>
      </dgm:t>
    </dgm:pt>
    <dgm:pt modelId="{08850F2E-E68E-43F5-B1B4-3EB77AA12CA6}" type="sibTrans" cxnId="{4BCE439F-00D3-4EA2-8149-83C195456948}">
      <dgm:prSet/>
      <dgm:spPr/>
      <dgm:t>
        <a:bodyPr/>
        <a:lstStyle/>
        <a:p>
          <a:endParaRPr lang="en-US"/>
        </a:p>
      </dgm:t>
    </dgm:pt>
    <dgm:pt modelId="{264EAC9B-5007-4ACC-8135-B5A57CB9F832}">
      <dgm:prSet/>
      <dgm:spPr/>
      <dgm:t>
        <a:bodyPr/>
        <a:lstStyle/>
        <a:p>
          <a:r>
            <a:rPr lang="en-US"/>
            <a:t>Accuracy: Measures the proportion of correctly identified instances.</a:t>
          </a:r>
        </a:p>
      </dgm:t>
    </dgm:pt>
    <dgm:pt modelId="{14504CB4-2834-42A3-9964-D0F2C67E33F5}" type="parTrans" cxnId="{86E99C50-D103-4E58-910B-D113FCBAF4DE}">
      <dgm:prSet/>
      <dgm:spPr/>
      <dgm:t>
        <a:bodyPr/>
        <a:lstStyle/>
        <a:p>
          <a:endParaRPr lang="en-US"/>
        </a:p>
      </dgm:t>
    </dgm:pt>
    <dgm:pt modelId="{A6392557-2BFF-422E-BFA7-D47F1605F882}" type="sibTrans" cxnId="{86E99C50-D103-4E58-910B-D113FCBAF4DE}">
      <dgm:prSet/>
      <dgm:spPr/>
      <dgm:t>
        <a:bodyPr/>
        <a:lstStyle/>
        <a:p>
          <a:endParaRPr lang="en-US"/>
        </a:p>
      </dgm:t>
    </dgm:pt>
    <dgm:pt modelId="{20326D45-84C0-4CA0-BC25-01078E36C2E3}">
      <dgm:prSet/>
      <dgm:spPr/>
      <dgm:t>
        <a:bodyPr/>
        <a:lstStyle/>
        <a:p>
          <a:r>
            <a:rPr lang="en-US"/>
            <a:t>AUC Score: Represents the ability of the model to distinguish between classes.</a:t>
          </a:r>
        </a:p>
      </dgm:t>
    </dgm:pt>
    <dgm:pt modelId="{555694E5-FB10-40BB-8299-9DAE386B8D7A}" type="parTrans" cxnId="{5C02583E-F352-4861-AFF9-604FF13AF1AC}">
      <dgm:prSet/>
      <dgm:spPr/>
      <dgm:t>
        <a:bodyPr/>
        <a:lstStyle/>
        <a:p>
          <a:endParaRPr lang="en-US"/>
        </a:p>
      </dgm:t>
    </dgm:pt>
    <dgm:pt modelId="{2FBFF96E-2503-4B21-AA63-45339A1F2B78}" type="sibTrans" cxnId="{5C02583E-F352-4861-AFF9-604FF13AF1AC}">
      <dgm:prSet/>
      <dgm:spPr/>
      <dgm:t>
        <a:bodyPr/>
        <a:lstStyle/>
        <a:p>
          <a:endParaRPr lang="en-US"/>
        </a:p>
      </dgm:t>
    </dgm:pt>
    <dgm:pt modelId="{4B26E5AE-E352-4741-A27E-F65769B3B36E}">
      <dgm:prSet/>
      <dgm:spPr/>
      <dgm:t>
        <a:bodyPr/>
        <a:lstStyle/>
        <a:p>
          <a:r>
            <a:rPr lang="en-US"/>
            <a:t>Precision: Indicates the accuracy of positive predictions.</a:t>
          </a:r>
        </a:p>
      </dgm:t>
    </dgm:pt>
    <dgm:pt modelId="{3C1CE427-10B2-4457-8029-FC6707F67047}" type="parTrans" cxnId="{242E7D26-7513-48C2-BBAB-328F0C316E3D}">
      <dgm:prSet/>
      <dgm:spPr/>
      <dgm:t>
        <a:bodyPr/>
        <a:lstStyle/>
        <a:p>
          <a:endParaRPr lang="en-US"/>
        </a:p>
      </dgm:t>
    </dgm:pt>
    <dgm:pt modelId="{2045D9CA-EB82-4901-8B54-862CFD66B83B}" type="sibTrans" cxnId="{242E7D26-7513-48C2-BBAB-328F0C316E3D}">
      <dgm:prSet/>
      <dgm:spPr/>
      <dgm:t>
        <a:bodyPr/>
        <a:lstStyle/>
        <a:p>
          <a:endParaRPr lang="en-US"/>
        </a:p>
      </dgm:t>
    </dgm:pt>
    <dgm:pt modelId="{C5688AEE-7D5B-40E6-B24A-7A7076EEDC22}" type="pres">
      <dgm:prSet presAssocID="{4C184111-152A-4516-A125-6F123217990C}" presName="Name0" presStyleCnt="0">
        <dgm:presLayoutVars>
          <dgm:dir/>
          <dgm:resizeHandles val="exact"/>
        </dgm:presLayoutVars>
      </dgm:prSet>
      <dgm:spPr/>
    </dgm:pt>
    <dgm:pt modelId="{C27191DC-D0F4-4FAE-ACAF-03554C80D239}" type="pres">
      <dgm:prSet presAssocID="{8321DEBC-9ECE-4315-8F14-F47F84FEF15C}" presName="node" presStyleLbl="node1" presStyleIdx="0" presStyleCnt="7">
        <dgm:presLayoutVars>
          <dgm:bulletEnabled val="1"/>
        </dgm:presLayoutVars>
      </dgm:prSet>
      <dgm:spPr/>
    </dgm:pt>
    <dgm:pt modelId="{2F177336-31AB-4A6A-94C3-F301E1E97B85}" type="pres">
      <dgm:prSet presAssocID="{4644E158-3AA5-4491-BA98-C317670B107C}" presName="sibTrans" presStyleLbl="sibTrans1D1" presStyleIdx="0" presStyleCnt="6"/>
      <dgm:spPr/>
    </dgm:pt>
    <dgm:pt modelId="{89EAEF81-F9F0-4D5B-BFB8-0B49BF6293F1}" type="pres">
      <dgm:prSet presAssocID="{4644E158-3AA5-4491-BA98-C317670B107C}" presName="connectorText" presStyleLbl="sibTrans1D1" presStyleIdx="0" presStyleCnt="6"/>
      <dgm:spPr/>
    </dgm:pt>
    <dgm:pt modelId="{521C9363-20A8-400C-98E9-B0022A441C70}" type="pres">
      <dgm:prSet presAssocID="{0C9FA7FF-DFD3-4136-AC79-A79AC62C0F55}" presName="node" presStyleLbl="node1" presStyleIdx="1" presStyleCnt="7">
        <dgm:presLayoutVars>
          <dgm:bulletEnabled val="1"/>
        </dgm:presLayoutVars>
      </dgm:prSet>
      <dgm:spPr/>
    </dgm:pt>
    <dgm:pt modelId="{C2322BA4-61B1-4DE7-AEA6-EDB6D5930200}" type="pres">
      <dgm:prSet presAssocID="{26AEF88D-7A0E-4280-A46A-820C3CF0D232}" presName="sibTrans" presStyleLbl="sibTrans1D1" presStyleIdx="1" presStyleCnt="6"/>
      <dgm:spPr/>
    </dgm:pt>
    <dgm:pt modelId="{4FD46DEA-BEBE-4051-866E-2DAEBEC371D0}" type="pres">
      <dgm:prSet presAssocID="{26AEF88D-7A0E-4280-A46A-820C3CF0D232}" presName="connectorText" presStyleLbl="sibTrans1D1" presStyleIdx="1" presStyleCnt="6"/>
      <dgm:spPr/>
    </dgm:pt>
    <dgm:pt modelId="{7824711A-5644-45DF-AFAE-F9230F677EA1}" type="pres">
      <dgm:prSet presAssocID="{E4FFDBE4-9532-4615-A495-81018FA14626}" presName="node" presStyleLbl="node1" presStyleIdx="2" presStyleCnt="7">
        <dgm:presLayoutVars>
          <dgm:bulletEnabled val="1"/>
        </dgm:presLayoutVars>
      </dgm:prSet>
      <dgm:spPr/>
    </dgm:pt>
    <dgm:pt modelId="{C3B9B271-F029-4035-826F-0F2056506D2B}" type="pres">
      <dgm:prSet presAssocID="{BAFA5816-B1EB-4D20-9B52-DAE1C71002F0}" presName="sibTrans" presStyleLbl="sibTrans1D1" presStyleIdx="2" presStyleCnt="6"/>
      <dgm:spPr/>
    </dgm:pt>
    <dgm:pt modelId="{05F466BA-0B30-4741-8E8C-DF8EF5CB6041}" type="pres">
      <dgm:prSet presAssocID="{BAFA5816-B1EB-4D20-9B52-DAE1C71002F0}" presName="connectorText" presStyleLbl="sibTrans1D1" presStyleIdx="2" presStyleCnt="6"/>
      <dgm:spPr/>
    </dgm:pt>
    <dgm:pt modelId="{537ADE29-2030-43A3-A53B-31EE5E39EE56}" type="pres">
      <dgm:prSet presAssocID="{083C48D8-D261-4083-90F5-5C4D739602EE}" presName="node" presStyleLbl="node1" presStyleIdx="3" presStyleCnt="7">
        <dgm:presLayoutVars>
          <dgm:bulletEnabled val="1"/>
        </dgm:presLayoutVars>
      </dgm:prSet>
      <dgm:spPr/>
    </dgm:pt>
    <dgm:pt modelId="{9AE3EB95-6822-4BC9-BBCE-A3E00714F62E}" type="pres">
      <dgm:prSet presAssocID="{08850F2E-E68E-43F5-B1B4-3EB77AA12CA6}" presName="sibTrans" presStyleLbl="sibTrans1D1" presStyleIdx="3" presStyleCnt="6"/>
      <dgm:spPr/>
    </dgm:pt>
    <dgm:pt modelId="{FC99A00B-70DA-4ADD-B8B5-FF72C4E8AF8D}" type="pres">
      <dgm:prSet presAssocID="{08850F2E-E68E-43F5-B1B4-3EB77AA12CA6}" presName="connectorText" presStyleLbl="sibTrans1D1" presStyleIdx="3" presStyleCnt="6"/>
      <dgm:spPr/>
    </dgm:pt>
    <dgm:pt modelId="{0C96A9D5-D94C-4304-A8B7-BE571A0AD09C}" type="pres">
      <dgm:prSet presAssocID="{264EAC9B-5007-4ACC-8135-B5A57CB9F832}" presName="node" presStyleLbl="node1" presStyleIdx="4" presStyleCnt="7">
        <dgm:presLayoutVars>
          <dgm:bulletEnabled val="1"/>
        </dgm:presLayoutVars>
      </dgm:prSet>
      <dgm:spPr/>
    </dgm:pt>
    <dgm:pt modelId="{9DF63671-F422-4669-BA21-609FF575F07C}" type="pres">
      <dgm:prSet presAssocID="{A6392557-2BFF-422E-BFA7-D47F1605F882}" presName="sibTrans" presStyleLbl="sibTrans1D1" presStyleIdx="4" presStyleCnt="6"/>
      <dgm:spPr/>
    </dgm:pt>
    <dgm:pt modelId="{F3AEE418-AAC9-43D2-B652-A2FA23756BC2}" type="pres">
      <dgm:prSet presAssocID="{A6392557-2BFF-422E-BFA7-D47F1605F882}" presName="connectorText" presStyleLbl="sibTrans1D1" presStyleIdx="4" presStyleCnt="6"/>
      <dgm:spPr/>
    </dgm:pt>
    <dgm:pt modelId="{0611408C-60A9-4959-9BE4-7DAA3DB71E1D}" type="pres">
      <dgm:prSet presAssocID="{20326D45-84C0-4CA0-BC25-01078E36C2E3}" presName="node" presStyleLbl="node1" presStyleIdx="5" presStyleCnt="7">
        <dgm:presLayoutVars>
          <dgm:bulletEnabled val="1"/>
        </dgm:presLayoutVars>
      </dgm:prSet>
      <dgm:spPr/>
    </dgm:pt>
    <dgm:pt modelId="{A5A63788-BC8A-47CC-8D35-F8945A297EFB}" type="pres">
      <dgm:prSet presAssocID="{2FBFF96E-2503-4B21-AA63-45339A1F2B78}" presName="sibTrans" presStyleLbl="sibTrans1D1" presStyleIdx="5" presStyleCnt="6"/>
      <dgm:spPr/>
    </dgm:pt>
    <dgm:pt modelId="{1B48F850-D19A-46EE-9066-DC638DCF7DA9}" type="pres">
      <dgm:prSet presAssocID="{2FBFF96E-2503-4B21-AA63-45339A1F2B78}" presName="connectorText" presStyleLbl="sibTrans1D1" presStyleIdx="5" presStyleCnt="6"/>
      <dgm:spPr/>
    </dgm:pt>
    <dgm:pt modelId="{48E979D5-14D4-432A-8BBF-C4F56D474FF4}" type="pres">
      <dgm:prSet presAssocID="{4B26E5AE-E352-4741-A27E-F65769B3B36E}" presName="node" presStyleLbl="node1" presStyleIdx="6" presStyleCnt="7">
        <dgm:presLayoutVars>
          <dgm:bulletEnabled val="1"/>
        </dgm:presLayoutVars>
      </dgm:prSet>
      <dgm:spPr/>
    </dgm:pt>
  </dgm:ptLst>
  <dgm:cxnLst>
    <dgm:cxn modelId="{371AA603-CF02-49AF-9B34-E3E6E47B6639}" type="presOf" srcId="{A6392557-2BFF-422E-BFA7-D47F1605F882}" destId="{9DF63671-F422-4669-BA21-609FF575F07C}" srcOrd="0" destOrd="0" presId="urn:microsoft.com/office/officeart/2016/7/layout/RepeatingBendingProcessNew"/>
    <dgm:cxn modelId="{86717711-98C5-4167-88CE-A67D2125A228}" srcId="{4C184111-152A-4516-A125-6F123217990C}" destId="{8321DEBC-9ECE-4315-8F14-F47F84FEF15C}" srcOrd="0" destOrd="0" parTransId="{AFEDAD8D-4AE5-4A31-8FCB-BAF6A01FB244}" sibTransId="{4644E158-3AA5-4491-BA98-C317670B107C}"/>
    <dgm:cxn modelId="{D7A35F1F-16BE-41D3-9CBC-477EC12E46B3}" type="presOf" srcId="{2FBFF96E-2503-4B21-AA63-45339A1F2B78}" destId="{A5A63788-BC8A-47CC-8D35-F8945A297EFB}" srcOrd="0" destOrd="0" presId="urn:microsoft.com/office/officeart/2016/7/layout/RepeatingBendingProcessNew"/>
    <dgm:cxn modelId="{242E7D26-7513-48C2-BBAB-328F0C316E3D}" srcId="{4C184111-152A-4516-A125-6F123217990C}" destId="{4B26E5AE-E352-4741-A27E-F65769B3B36E}" srcOrd="6" destOrd="0" parTransId="{3C1CE427-10B2-4457-8029-FC6707F67047}" sibTransId="{2045D9CA-EB82-4901-8B54-862CFD66B83B}"/>
    <dgm:cxn modelId="{4DDE0E2E-FE15-4CDE-BC98-C6C7C87DDAEF}" type="presOf" srcId="{26AEF88D-7A0E-4280-A46A-820C3CF0D232}" destId="{C2322BA4-61B1-4DE7-AEA6-EDB6D5930200}" srcOrd="0" destOrd="0" presId="urn:microsoft.com/office/officeart/2016/7/layout/RepeatingBendingProcessNew"/>
    <dgm:cxn modelId="{8F29FB38-E9BF-4395-A63D-71737E3DEC86}" type="presOf" srcId="{20326D45-84C0-4CA0-BC25-01078E36C2E3}" destId="{0611408C-60A9-4959-9BE4-7DAA3DB71E1D}" srcOrd="0" destOrd="0" presId="urn:microsoft.com/office/officeart/2016/7/layout/RepeatingBendingProcessNew"/>
    <dgm:cxn modelId="{5C02583E-F352-4861-AFF9-604FF13AF1AC}" srcId="{4C184111-152A-4516-A125-6F123217990C}" destId="{20326D45-84C0-4CA0-BC25-01078E36C2E3}" srcOrd="5" destOrd="0" parTransId="{555694E5-FB10-40BB-8299-9DAE386B8D7A}" sibTransId="{2FBFF96E-2503-4B21-AA63-45339A1F2B78}"/>
    <dgm:cxn modelId="{B426636A-9ECB-421D-A2D5-305D001E11FB}" type="presOf" srcId="{2FBFF96E-2503-4B21-AA63-45339A1F2B78}" destId="{1B48F850-D19A-46EE-9066-DC638DCF7DA9}" srcOrd="1" destOrd="0" presId="urn:microsoft.com/office/officeart/2016/7/layout/RepeatingBendingProcessNew"/>
    <dgm:cxn modelId="{9EFB166E-E8ED-4DB8-8587-9A650677C632}" type="presOf" srcId="{A6392557-2BFF-422E-BFA7-D47F1605F882}" destId="{F3AEE418-AAC9-43D2-B652-A2FA23756BC2}" srcOrd="1" destOrd="0" presId="urn:microsoft.com/office/officeart/2016/7/layout/RepeatingBendingProcessNew"/>
    <dgm:cxn modelId="{DFFC674E-5CC5-44DA-961E-BB3421B5D535}" type="presOf" srcId="{4644E158-3AA5-4491-BA98-C317670B107C}" destId="{2F177336-31AB-4A6A-94C3-F301E1E97B85}" srcOrd="0" destOrd="0" presId="urn:microsoft.com/office/officeart/2016/7/layout/RepeatingBendingProcessNew"/>
    <dgm:cxn modelId="{AAD90E50-A496-4B6D-BC3E-375EB62B43C5}" type="presOf" srcId="{264EAC9B-5007-4ACC-8135-B5A57CB9F832}" destId="{0C96A9D5-D94C-4304-A8B7-BE571A0AD09C}" srcOrd="0" destOrd="0" presId="urn:microsoft.com/office/officeart/2016/7/layout/RepeatingBendingProcessNew"/>
    <dgm:cxn modelId="{86E99C50-D103-4E58-910B-D113FCBAF4DE}" srcId="{4C184111-152A-4516-A125-6F123217990C}" destId="{264EAC9B-5007-4ACC-8135-B5A57CB9F832}" srcOrd="4" destOrd="0" parTransId="{14504CB4-2834-42A3-9964-D0F2C67E33F5}" sibTransId="{A6392557-2BFF-422E-BFA7-D47F1605F882}"/>
    <dgm:cxn modelId="{32E60F74-3197-4C62-9F7E-1B825723BAAA}" type="presOf" srcId="{26AEF88D-7A0E-4280-A46A-820C3CF0D232}" destId="{4FD46DEA-BEBE-4051-866E-2DAEBEC371D0}" srcOrd="1" destOrd="0" presId="urn:microsoft.com/office/officeart/2016/7/layout/RepeatingBendingProcessNew"/>
    <dgm:cxn modelId="{68AECE8B-8469-45E8-B12F-6675A2CFA285}" type="presOf" srcId="{BAFA5816-B1EB-4D20-9B52-DAE1C71002F0}" destId="{C3B9B271-F029-4035-826F-0F2056506D2B}" srcOrd="0" destOrd="0" presId="urn:microsoft.com/office/officeart/2016/7/layout/RepeatingBendingProcessNew"/>
    <dgm:cxn modelId="{5BD8D890-CD2F-493A-9295-06779C81C766}" srcId="{4C184111-152A-4516-A125-6F123217990C}" destId="{0C9FA7FF-DFD3-4136-AC79-A79AC62C0F55}" srcOrd="1" destOrd="0" parTransId="{DF80C53F-628B-4E65-BCE9-2AFEA7AE6627}" sibTransId="{26AEF88D-7A0E-4280-A46A-820C3CF0D232}"/>
    <dgm:cxn modelId="{A101009B-F65E-4CA9-86E2-8E1542C6FE8A}" type="presOf" srcId="{08850F2E-E68E-43F5-B1B4-3EB77AA12CA6}" destId="{9AE3EB95-6822-4BC9-BBCE-A3E00714F62E}" srcOrd="0" destOrd="0" presId="urn:microsoft.com/office/officeart/2016/7/layout/RepeatingBendingProcessNew"/>
    <dgm:cxn modelId="{0199839E-FA42-4454-97FE-6E1A89FB80ED}" type="presOf" srcId="{08850F2E-E68E-43F5-B1B4-3EB77AA12CA6}" destId="{FC99A00B-70DA-4ADD-B8B5-FF72C4E8AF8D}" srcOrd="1" destOrd="0" presId="urn:microsoft.com/office/officeart/2016/7/layout/RepeatingBendingProcessNew"/>
    <dgm:cxn modelId="{4BCE439F-00D3-4EA2-8149-83C195456948}" srcId="{4C184111-152A-4516-A125-6F123217990C}" destId="{083C48D8-D261-4083-90F5-5C4D739602EE}" srcOrd="3" destOrd="0" parTransId="{13DD1EA3-1B94-4531-BD0F-3EA056DD8902}" sibTransId="{08850F2E-E68E-43F5-B1B4-3EB77AA12CA6}"/>
    <dgm:cxn modelId="{B4329AA0-ACE8-4E92-94AC-DFD3ACCE82F8}" type="presOf" srcId="{0C9FA7FF-DFD3-4136-AC79-A79AC62C0F55}" destId="{521C9363-20A8-400C-98E9-B0022A441C70}" srcOrd="0" destOrd="0" presId="urn:microsoft.com/office/officeart/2016/7/layout/RepeatingBendingProcessNew"/>
    <dgm:cxn modelId="{3D16B2AA-311B-46E3-8B3C-7F8BD1A16533}" type="presOf" srcId="{4B26E5AE-E352-4741-A27E-F65769B3B36E}" destId="{48E979D5-14D4-432A-8BBF-C4F56D474FF4}" srcOrd="0" destOrd="0" presId="urn:microsoft.com/office/officeart/2016/7/layout/RepeatingBendingProcessNew"/>
    <dgm:cxn modelId="{1AEE39CA-B08D-4234-9EEC-ED4684749885}" type="presOf" srcId="{BAFA5816-B1EB-4D20-9B52-DAE1C71002F0}" destId="{05F466BA-0B30-4741-8E8C-DF8EF5CB6041}" srcOrd="1" destOrd="0" presId="urn:microsoft.com/office/officeart/2016/7/layout/RepeatingBendingProcessNew"/>
    <dgm:cxn modelId="{2637C6D0-B71A-4C08-A68A-34D530924932}" type="presOf" srcId="{083C48D8-D261-4083-90F5-5C4D739602EE}" destId="{537ADE29-2030-43A3-A53B-31EE5E39EE56}" srcOrd="0" destOrd="0" presId="urn:microsoft.com/office/officeart/2016/7/layout/RepeatingBendingProcessNew"/>
    <dgm:cxn modelId="{CDE04BD2-BFB7-4BB0-9563-1044CA5B393B}" type="presOf" srcId="{8321DEBC-9ECE-4315-8F14-F47F84FEF15C}" destId="{C27191DC-D0F4-4FAE-ACAF-03554C80D239}" srcOrd="0" destOrd="0" presId="urn:microsoft.com/office/officeart/2016/7/layout/RepeatingBendingProcessNew"/>
    <dgm:cxn modelId="{BA9205DC-0FE9-43B0-8D7C-69A222851035}" type="presOf" srcId="{E4FFDBE4-9532-4615-A495-81018FA14626}" destId="{7824711A-5644-45DF-AFAE-F9230F677EA1}" srcOrd="0" destOrd="0" presId="urn:microsoft.com/office/officeart/2016/7/layout/RepeatingBendingProcessNew"/>
    <dgm:cxn modelId="{9BEAB0E5-FE66-437D-A9D8-4C85F0A64E83}" type="presOf" srcId="{4C184111-152A-4516-A125-6F123217990C}" destId="{C5688AEE-7D5B-40E6-B24A-7A7076EEDC22}" srcOrd="0" destOrd="0" presId="urn:microsoft.com/office/officeart/2016/7/layout/RepeatingBendingProcessNew"/>
    <dgm:cxn modelId="{D6E95CE6-AF0D-42DA-AB6A-9C9DC89CDC50}" srcId="{4C184111-152A-4516-A125-6F123217990C}" destId="{E4FFDBE4-9532-4615-A495-81018FA14626}" srcOrd="2" destOrd="0" parTransId="{116AA962-ABC4-4E9F-A0E0-D80A2AB9B78A}" sibTransId="{BAFA5816-B1EB-4D20-9B52-DAE1C71002F0}"/>
    <dgm:cxn modelId="{5F4C99EC-EAC3-4C99-B047-208C89B6DDCC}" type="presOf" srcId="{4644E158-3AA5-4491-BA98-C317670B107C}" destId="{89EAEF81-F9F0-4D5B-BFB8-0B49BF6293F1}" srcOrd="1" destOrd="0" presId="urn:microsoft.com/office/officeart/2016/7/layout/RepeatingBendingProcessNew"/>
    <dgm:cxn modelId="{A415FEA0-0209-42A2-BB90-A45BDF43000A}" type="presParOf" srcId="{C5688AEE-7D5B-40E6-B24A-7A7076EEDC22}" destId="{C27191DC-D0F4-4FAE-ACAF-03554C80D239}" srcOrd="0" destOrd="0" presId="urn:microsoft.com/office/officeart/2016/7/layout/RepeatingBendingProcessNew"/>
    <dgm:cxn modelId="{9C8259D2-549B-407F-B71C-53312A077DCE}" type="presParOf" srcId="{C5688AEE-7D5B-40E6-B24A-7A7076EEDC22}" destId="{2F177336-31AB-4A6A-94C3-F301E1E97B85}" srcOrd="1" destOrd="0" presId="urn:microsoft.com/office/officeart/2016/7/layout/RepeatingBendingProcessNew"/>
    <dgm:cxn modelId="{B34E63A0-0B27-47F1-A5F3-1B646F87AD45}" type="presParOf" srcId="{2F177336-31AB-4A6A-94C3-F301E1E97B85}" destId="{89EAEF81-F9F0-4D5B-BFB8-0B49BF6293F1}" srcOrd="0" destOrd="0" presId="urn:microsoft.com/office/officeart/2016/7/layout/RepeatingBendingProcessNew"/>
    <dgm:cxn modelId="{A4B1FCEE-4AC2-4B48-9D30-3E2107268711}" type="presParOf" srcId="{C5688AEE-7D5B-40E6-B24A-7A7076EEDC22}" destId="{521C9363-20A8-400C-98E9-B0022A441C70}" srcOrd="2" destOrd="0" presId="urn:microsoft.com/office/officeart/2016/7/layout/RepeatingBendingProcessNew"/>
    <dgm:cxn modelId="{9DC7D429-253C-4621-8A5C-4EB3B92390D2}" type="presParOf" srcId="{C5688AEE-7D5B-40E6-B24A-7A7076EEDC22}" destId="{C2322BA4-61B1-4DE7-AEA6-EDB6D5930200}" srcOrd="3" destOrd="0" presId="urn:microsoft.com/office/officeart/2016/7/layout/RepeatingBendingProcessNew"/>
    <dgm:cxn modelId="{E2329BDF-2672-4D7E-A195-DA6312D3AD39}" type="presParOf" srcId="{C2322BA4-61B1-4DE7-AEA6-EDB6D5930200}" destId="{4FD46DEA-BEBE-4051-866E-2DAEBEC371D0}" srcOrd="0" destOrd="0" presId="urn:microsoft.com/office/officeart/2016/7/layout/RepeatingBendingProcessNew"/>
    <dgm:cxn modelId="{F24F0ADB-C053-438F-AAE7-54BB0634DED0}" type="presParOf" srcId="{C5688AEE-7D5B-40E6-B24A-7A7076EEDC22}" destId="{7824711A-5644-45DF-AFAE-F9230F677EA1}" srcOrd="4" destOrd="0" presId="urn:microsoft.com/office/officeart/2016/7/layout/RepeatingBendingProcessNew"/>
    <dgm:cxn modelId="{34A1CCB1-AFE0-4B1B-BA52-4E74F502BEA5}" type="presParOf" srcId="{C5688AEE-7D5B-40E6-B24A-7A7076EEDC22}" destId="{C3B9B271-F029-4035-826F-0F2056506D2B}" srcOrd="5" destOrd="0" presId="urn:microsoft.com/office/officeart/2016/7/layout/RepeatingBendingProcessNew"/>
    <dgm:cxn modelId="{AB28A490-F43C-4F9F-A4D5-DF6B2B5B88DB}" type="presParOf" srcId="{C3B9B271-F029-4035-826F-0F2056506D2B}" destId="{05F466BA-0B30-4741-8E8C-DF8EF5CB6041}" srcOrd="0" destOrd="0" presId="urn:microsoft.com/office/officeart/2016/7/layout/RepeatingBendingProcessNew"/>
    <dgm:cxn modelId="{63A6E445-87F6-4F26-9427-ABCAB0D5DD13}" type="presParOf" srcId="{C5688AEE-7D5B-40E6-B24A-7A7076EEDC22}" destId="{537ADE29-2030-43A3-A53B-31EE5E39EE56}" srcOrd="6" destOrd="0" presId="urn:microsoft.com/office/officeart/2016/7/layout/RepeatingBendingProcessNew"/>
    <dgm:cxn modelId="{7AF2F8DA-A2B2-47D3-A606-1F9F8B661311}" type="presParOf" srcId="{C5688AEE-7D5B-40E6-B24A-7A7076EEDC22}" destId="{9AE3EB95-6822-4BC9-BBCE-A3E00714F62E}" srcOrd="7" destOrd="0" presId="urn:microsoft.com/office/officeart/2016/7/layout/RepeatingBendingProcessNew"/>
    <dgm:cxn modelId="{F76DFA2A-8F41-4B10-8765-912A0A270985}" type="presParOf" srcId="{9AE3EB95-6822-4BC9-BBCE-A3E00714F62E}" destId="{FC99A00B-70DA-4ADD-B8B5-FF72C4E8AF8D}" srcOrd="0" destOrd="0" presId="urn:microsoft.com/office/officeart/2016/7/layout/RepeatingBendingProcessNew"/>
    <dgm:cxn modelId="{DA592F6E-8AC5-4069-956D-3758234005CE}" type="presParOf" srcId="{C5688AEE-7D5B-40E6-B24A-7A7076EEDC22}" destId="{0C96A9D5-D94C-4304-A8B7-BE571A0AD09C}" srcOrd="8" destOrd="0" presId="urn:microsoft.com/office/officeart/2016/7/layout/RepeatingBendingProcessNew"/>
    <dgm:cxn modelId="{7DEA664D-C47A-48F8-B022-B3E51046FB28}" type="presParOf" srcId="{C5688AEE-7D5B-40E6-B24A-7A7076EEDC22}" destId="{9DF63671-F422-4669-BA21-609FF575F07C}" srcOrd="9" destOrd="0" presId="urn:microsoft.com/office/officeart/2016/7/layout/RepeatingBendingProcessNew"/>
    <dgm:cxn modelId="{8914AD71-3E5A-410F-BAC4-79097D0C74A4}" type="presParOf" srcId="{9DF63671-F422-4669-BA21-609FF575F07C}" destId="{F3AEE418-AAC9-43D2-B652-A2FA23756BC2}" srcOrd="0" destOrd="0" presId="urn:microsoft.com/office/officeart/2016/7/layout/RepeatingBendingProcessNew"/>
    <dgm:cxn modelId="{3077DF9E-6F0D-4706-83D4-44AE028C73A8}" type="presParOf" srcId="{C5688AEE-7D5B-40E6-B24A-7A7076EEDC22}" destId="{0611408C-60A9-4959-9BE4-7DAA3DB71E1D}" srcOrd="10" destOrd="0" presId="urn:microsoft.com/office/officeart/2016/7/layout/RepeatingBendingProcessNew"/>
    <dgm:cxn modelId="{C5792658-6E39-4D0A-AF53-E85707D880F0}" type="presParOf" srcId="{C5688AEE-7D5B-40E6-B24A-7A7076EEDC22}" destId="{A5A63788-BC8A-47CC-8D35-F8945A297EFB}" srcOrd="11" destOrd="0" presId="urn:microsoft.com/office/officeart/2016/7/layout/RepeatingBendingProcessNew"/>
    <dgm:cxn modelId="{474D228E-3735-4E33-9CDF-54CE79D7B172}" type="presParOf" srcId="{A5A63788-BC8A-47CC-8D35-F8945A297EFB}" destId="{1B48F850-D19A-46EE-9066-DC638DCF7DA9}" srcOrd="0" destOrd="0" presId="urn:microsoft.com/office/officeart/2016/7/layout/RepeatingBendingProcessNew"/>
    <dgm:cxn modelId="{433DB8D2-F5FE-4BD0-A779-76DDAC6D57FF}" type="presParOf" srcId="{C5688AEE-7D5B-40E6-B24A-7A7076EEDC22}" destId="{48E979D5-14D4-432A-8BBF-C4F56D474FF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2EE7AB-7873-409A-B142-2FD203560A34}"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DF93EB0-1F98-4609-884C-E76AFC3F4D31}">
      <dgm:prSet/>
      <dgm:spPr/>
      <dgm:t>
        <a:bodyPr/>
        <a:lstStyle/>
        <a:p>
          <a:pPr>
            <a:lnSpc>
              <a:spcPct val="100000"/>
            </a:lnSpc>
          </a:pPr>
          <a:r>
            <a:rPr lang="en-US" b="1"/>
            <a:t>ResNet50:</a:t>
          </a:r>
          <a:r>
            <a:rPr lang="en-US"/>
            <a:t> Achieved superior accuracy (99.05%) and robustness, particularly in detecting complex deepfakes.</a:t>
          </a:r>
        </a:p>
      </dgm:t>
    </dgm:pt>
    <dgm:pt modelId="{9A1B5D48-4441-49D8-BCDA-F2850E5096E8}" type="parTrans" cxnId="{D8AE1780-9AF2-4F1B-9894-0391352E6D84}">
      <dgm:prSet/>
      <dgm:spPr/>
      <dgm:t>
        <a:bodyPr/>
        <a:lstStyle/>
        <a:p>
          <a:endParaRPr lang="en-US"/>
        </a:p>
      </dgm:t>
    </dgm:pt>
    <dgm:pt modelId="{8DE9CC1C-888D-4E0E-B69B-DE91662B82E4}" type="sibTrans" cxnId="{D8AE1780-9AF2-4F1B-9894-0391352E6D84}">
      <dgm:prSet/>
      <dgm:spPr/>
      <dgm:t>
        <a:bodyPr/>
        <a:lstStyle/>
        <a:p>
          <a:endParaRPr lang="en-US"/>
        </a:p>
      </dgm:t>
    </dgm:pt>
    <dgm:pt modelId="{7A67C0B9-11DA-4474-B83D-247F0D45489D}">
      <dgm:prSet/>
      <dgm:spPr/>
      <dgm:t>
        <a:bodyPr/>
        <a:lstStyle/>
        <a:p>
          <a:pPr>
            <a:lnSpc>
              <a:spcPct val="100000"/>
            </a:lnSpc>
          </a:pPr>
          <a:r>
            <a:rPr lang="en-US" b="1"/>
            <a:t>DenseNet:</a:t>
          </a:r>
          <a:r>
            <a:rPr lang="en-US"/>
            <a:t> Demonstrated strong generalization across diverse datasets with exceptional accuracy (98.87%).</a:t>
          </a:r>
        </a:p>
      </dgm:t>
    </dgm:pt>
    <dgm:pt modelId="{CD3851B6-5626-4DFE-9756-5AF1F5CB6005}" type="parTrans" cxnId="{A7B09318-E8B1-47F1-9D85-F5BF89CBC30E}">
      <dgm:prSet/>
      <dgm:spPr/>
      <dgm:t>
        <a:bodyPr/>
        <a:lstStyle/>
        <a:p>
          <a:endParaRPr lang="en-US"/>
        </a:p>
      </dgm:t>
    </dgm:pt>
    <dgm:pt modelId="{DF2B3570-B2B0-4E4F-970A-03CC43AE2EA0}" type="sibTrans" cxnId="{A7B09318-E8B1-47F1-9D85-F5BF89CBC30E}">
      <dgm:prSet/>
      <dgm:spPr/>
      <dgm:t>
        <a:bodyPr/>
        <a:lstStyle/>
        <a:p>
          <a:endParaRPr lang="en-US"/>
        </a:p>
      </dgm:t>
    </dgm:pt>
    <dgm:pt modelId="{59ABBD8E-35D0-4665-853F-B279408F6110}">
      <dgm:prSet/>
      <dgm:spPr/>
      <dgm:t>
        <a:bodyPr/>
        <a:lstStyle/>
        <a:p>
          <a:pPr>
            <a:lnSpc>
              <a:spcPct val="100000"/>
            </a:lnSpc>
          </a:pPr>
          <a:r>
            <a:rPr lang="en-US" b="1"/>
            <a:t>Challenges Identified:</a:t>
          </a:r>
          <a:endParaRPr lang="en-US"/>
        </a:p>
      </dgm:t>
    </dgm:pt>
    <dgm:pt modelId="{D153AD26-75B4-43D1-B465-90E87499C7DD}" type="parTrans" cxnId="{A5C5C15A-5B09-4970-B8E9-A687884D0AFF}">
      <dgm:prSet/>
      <dgm:spPr/>
      <dgm:t>
        <a:bodyPr/>
        <a:lstStyle/>
        <a:p>
          <a:endParaRPr lang="en-US"/>
        </a:p>
      </dgm:t>
    </dgm:pt>
    <dgm:pt modelId="{191FD84A-91A1-45E3-92A2-2C2C4E809567}" type="sibTrans" cxnId="{A5C5C15A-5B09-4970-B8E9-A687884D0AFF}">
      <dgm:prSet/>
      <dgm:spPr/>
      <dgm:t>
        <a:bodyPr/>
        <a:lstStyle/>
        <a:p>
          <a:endParaRPr lang="en-US"/>
        </a:p>
      </dgm:t>
    </dgm:pt>
    <dgm:pt modelId="{6553380B-D790-4388-AD7E-0A1CDA24CA0E}">
      <dgm:prSet/>
      <dgm:spPr/>
      <dgm:t>
        <a:bodyPr/>
        <a:lstStyle/>
        <a:p>
          <a:pPr>
            <a:lnSpc>
              <a:spcPct val="100000"/>
            </a:lnSpc>
          </a:pPr>
          <a:r>
            <a:rPr lang="en-US" b="1"/>
            <a:t>Overfitting:</a:t>
          </a:r>
          <a:r>
            <a:rPr lang="en-US"/>
            <a:t> Noted when training densenet model on homogeneous datasets, suggesting the need for more diverse training data.</a:t>
          </a:r>
        </a:p>
      </dgm:t>
    </dgm:pt>
    <dgm:pt modelId="{44DF050B-EE44-446F-971E-8F3DDF72A7AF}" type="parTrans" cxnId="{0368F583-32DF-41FB-8A9C-81AD415C6EF7}">
      <dgm:prSet/>
      <dgm:spPr/>
      <dgm:t>
        <a:bodyPr/>
        <a:lstStyle/>
        <a:p>
          <a:endParaRPr lang="en-US"/>
        </a:p>
      </dgm:t>
    </dgm:pt>
    <dgm:pt modelId="{95F20EE6-0254-45C1-BCB5-CB42D5AF9C4A}" type="sibTrans" cxnId="{0368F583-32DF-41FB-8A9C-81AD415C6EF7}">
      <dgm:prSet/>
      <dgm:spPr/>
      <dgm:t>
        <a:bodyPr/>
        <a:lstStyle/>
        <a:p>
          <a:endParaRPr lang="en-US"/>
        </a:p>
      </dgm:t>
    </dgm:pt>
    <dgm:pt modelId="{FF4FBF82-CD74-4A4C-BCA8-A26CACBD35FC}">
      <dgm:prSet/>
      <dgm:spPr/>
      <dgm:t>
        <a:bodyPr/>
        <a:lstStyle/>
        <a:p>
          <a:pPr>
            <a:lnSpc>
              <a:spcPct val="100000"/>
            </a:lnSpc>
          </a:pPr>
          <a:r>
            <a:rPr lang="en-US" b="1"/>
            <a:t>Future Directions:</a:t>
          </a:r>
          <a:endParaRPr lang="en-US"/>
        </a:p>
      </dgm:t>
    </dgm:pt>
    <dgm:pt modelId="{3DEF35F8-98AC-4CBD-BB0E-7F3E90D304DE}" type="parTrans" cxnId="{29188868-C16B-4114-AC77-EE05051F6867}">
      <dgm:prSet/>
      <dgm:spPr/>
      <dgm:t>
        <a:bodyPr/>
        <a:lstStyle/>
        <a:p>
          <a:endParaRPr lang="en-US"/>
        </a:p>
      </dgm:t>
    </dgm:pt>
    <dgm:pt modelId="{42E2061A-23BF-498A-804B-B683F0964246}" type="sibTrans" cxnId="{29188868-C16B-4114-AC77-EE05051F6867}">
      <dgm:prSet/>
      <dgm:spPr/>
      <dgm:t>
        <a:bodyPr/>
        <a:lstStyle/>
        <a:p>
          <a:endParaRPr lang="en-US"/>
        </a:p>
      </dgm:t>
    </dgm:pt>
    <dgm:pt modelId="{DFECC695-3774-41AF-BF02-181DD0AA739A}">
      <dgm:prSet/>
      <dgm:spPr/>
      <dgm:t>
        <a:bodyPr/>
        <a:lstStyle/>
        <a:p>
          <a:pPr>
            <a:lnSpc>
              <a:spcPct val="100000"/>
            </a:lnSpc>
          </a:pPr>
          <a:r>
            <a:rPr lang="en-US" b="1"/>
            <a:t>Optimization:</a:t>
          </a:r>
          <a:r>
            <a:rPr lang="en-US"/>
            <a:t> Focus on reducing computational load without compromising performance and further research to enhance DenseNet’s accuracy while maintaining its efficiency.</a:t>
          </a:r>
        </a:p>
      </dgm:t>
    </dgm:pt>
    <dgm:pt modelId="{16C70B6A-C338-4BD4-A907-5DC6DE7BA551}" type="parTrans" cxnId="{71559BF0-55C1-40B4-B0DE-69949FE1F751}">
      <dgm:prSet/>
      <dgm:spPr/>
      <dgm:t>
        <a:bodyPr/>
        <a:lstStyle/>
        <a:p>
          <a:endParaRPr lang="en-US"/>
        </a:p>
      </dgm:t>
    </dgm:pt>
    <dgm:pt modelId="{7947307B-CE68-4807-A560-E53CFAE26AF7}" type="sibTrans" cxnId="{71559BF0-55C1-40B4-B0DE-69949FE1F751}">
      <dgm:prSet/>
      <dgm:spPr/>
      <dgm:t>
        <a:bodyPr/>
        <a:lstStyle/>
        <a:p>
          <a:endParaRPr lang="en-US"/>
        </a:p>
      </dgm:t>
    </dgm:pt>
    <dgm:pt modelId="{434E8970-844F-4C61-972D-FAA7E61B433B}">
      <dgm:prSet/>
      <dgm:spPr/>
      <dgm:t>
        <a:bodyPr/>
        <a:lstStyle/>
        <a:p>
          <a:pPr>
            <a:lnSpc>
              <a:spcPct val="100000"/>
            </a:lnSpc>
          </a:pPr>
          <a:r>
            <a:rPr lang="en-US" b="1"/>
            <a:t>XAI: </a:t>
          </a:r>
          <a:r>
            <a:rPr lang="en-US"/>
            <a:t>Integrating explainable AI to justify why the image is real or fake?</a:t>
          </a:r>
        </a:p>
      </dgm:t>
    </dgm:pt>
    <dgm:pt modelId="{EE298D3A-AC07-4BCE-813C-AB27D0317C3D}" type="parTrans" cxnId="{1D96D524-E585-4CA0-AB2D-89E55E0B4433}">
      <dgm:prSet/>
      <dgm:spPr/>
      <dgm:t>
        <a:bodyPr/>
        <a:lstStyle/>
        <a:p>
          <a:endParaRPr lang="en-US"/>
        </a:p>
      </dgm:t>
    </dgm:pt>
    <dgm:pt modelId="{4573D160-BE06-4299-8B0D-31F13E544C06}" type="sibTrans" cxnId="{1D96D524-E585-4CA0-AB2D-89E55E0B4433}">
      <dgm:prSet/>
      <dgm:spPr/>
      <dgm:t>
        <a:bodyPr/>
        <a:lstStyle/>
        <a:p>
          <a:endParaRPr lang="en-US"/>
        </a:p>
      </dgm:t>
    </dgm:pt>
    <dgm:pt modelId="{17D9F1BD-FBD3-4160-881C-3827E8813347}">
      <dgm:prSet/>
      <dgm:spPr/>
      <dgm:t>
        <a:bodyPr/>
        <a:lstStyle/>
        <a:p>
          <a:pPr>
            <a:lnSpc>
              <a:spcPct val="100000"/>
            </a:lnSpc>
          </a:pPr>
          <a:r>
            <a:rPr lang="en-US" b="1"/>
            <a:t>Impact: </a:t>
          </a:r>
          <a:r>
            <a:rPr lang="en-US"/>
            <a:t>Contributing to improved deepfake detection technology with practical applications in security, media integrity, and ethical AI.</a:t>
          </a:r>
        </a:p>
      </dgm:t>
    </dgm:pt>
    <dgm:pt modelId="{2FD524FC-78B9-474C-9C2F-E1FAF0AA567F}" type="parTrans" cxnId="{B1CE0864-BCCC-4FE3-84D7-F577EA26E08A}">
      <dgm:prSet/>
      <dgm:spPr/>
      <dgm:t>
        <a:bodyPr/>
        <a:lstStyle/>
        <a:p>
          <a:endParaRPr lang="en-US"/>
        </a:p>
      </dgm:t>
    </dgm:pt>
    <dgm:pt modelId="{F1754673-EA22-4766-9173-F0654724D312}" type="sibTrans" cxnId="{B1CE0864-BCCC-4FE3-84D7-F577EA26E08A}">
      <dgm:prSet/>
      <dgm:spPr/>
      <dgm:t>
        <a:bodyPr/>
        <a:lstStyle/>
        <a:p>
          <a:endParaRPr lang="en-US"/>
        </a:p>
      </dgm:t>
    </dgm:pt>
    <dgm:pt modelId="{1778E120-41DA-48C4-9F55-390870A9FFA2}" type="pres">
      <dgm:prSet presAssocID="{F32EE7AB-7873-409A-B142-2FD203560A34}" presName="root" presStyleCnt="0">
        <dgm:presLayoutVars>
          <dgm:dir/>
          <dgm:resizeHandles val="exact"/>
        </dgm:presLayoutVars>
      </dgm:prSet>
      <dgm:spPr/>
    </dgm:pt>
    <dgm:pt modelId="{0C48B7A7-649C-4F2C-AB05-4B3DD00C193F}" type="pres">
      <dgm:prSet presAssocID="{5DF93EB0-1F98-4609-884C-E76AFC3F4D31}" presName="compNode" presStyleCnt="0"/>
      <dgm:spPr/>
    </dgm:pt>
    <dgm:pt modelId="{BE7FEB1F-A0E1-4E03-A5BD-EC08D2F55D21}" type="pres">
      <dgm:prSet presAssocID="{5DF93EB0-1F98-4609-884C-E76AFC3F4D31}" presName="bgRect" presStyleLbl="bgShp" presStyleIdx="0" presStyleCnt="8"/>
      <dgm:spPr/>
    </dgm:pt>
    <dgm:pt modelId="{6E7AC023-D921-4257-AF20-1C3D13AA4755}" type="pres">
      <dgm:prSet presAssocID="{5DF93EB0-1F98-4609-884C-E76AFC3F4D3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92E6F883-B1C3-4AFA-8CF6-626BD79576AD}" type="pres">
      <dgm:prSet presAssocID="{5DF93EB0-1F98-4609-884C-E76AFC3F4D31}" presName="spaceRect" presStyleCnt="0"/>
      <dgm:spPr/>
    </dgm:pt>
    <dgm:pt modelId="{4B1574BB-F036-46C1-94F0-2C1C459BEE18}" type="pres">
      <dgm:prSet presAssocID="{5DF93EB0-1F98-4609-884C-E76AFC3F4D31}" presName="parTx" presStyleLbl="revTx" presStyleIdx="0" presStyleCnt="8">
        <dgm:presLayoutVars>
          <dgm:chMax val="0"/>
          <dgm:chPref val="0"/>
        </dgm:presLayoutVars>
      </dgm:prSet>
      <dgm:spPr/>
    </dgm:pt>
    <dgm:pt modelId="{DE21E5A1-FCF4-4E81-A96D-06C97CF18EFD}" type="pres">
      <dgm:prSet presAssocID="{8DE9CC1C-888D-4E0E-B69B-DE91662B82E4}" presName="sibTrans" presStyleCnt="0"/>
      <dgm:spPr/>
    </dgm:pt>
    <dgm:pt modelId="{D43CD2CF-A870-4A21-BAB0-507B2644F257}" type="pres">
      <dgm:prSet presAssocID="{7A67C0B9-11DA-4474-B83D-247F0D45489D}" presName="compNode" presStyleCnt="0"/>
      <dgm:spPr/>
    </dgm:pt>
    <dgm:pt modelId="{95078104-9C90-4B21-89C5-E7498DABD79F}" type="pres">
      <dgm:prSet presAssocID="{7A67C0B9-11DA-4474-B83D-247F0D45489D}" presName="bgRect" presStyleLbl="bgShp" presStyleIdx="1" presStyleCnt="8"/>
      <dgm:spPr/>
    </dgm:pt>
    <dgm:pt modelId="{92FC3329-0BC6-4F81-9B93-2C3871CA9E7D}" type="pres">
      <dgm:prSet presAssocID="{7A67C0B9-11DA-4474-B83D-247F0D45489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r"/>
        </a:ext>
      </dgm:extLst>
    </dgm:pt>
    <dgm:pt modelId="{7B42E738-3025-4FEE-81EC-BD6657C16A38}" type="pres">
      <dgm:prSet presAssocID="{7A67C0B9-11DA-4474-B83D-247F0D45489D}" presName="spaceRect" presStyleCnt="0"/>
      <dgm:spPr/>
    </dgm:pt>
    <dgm:pt modelId="{1F59EEF0-69CA-45A2-B1D2-DD031BAC7A8A}" type="pres">
      <dgm:prSet presAssocID="{7A67C0B9-11DA-4474-B83D-247F0D45489D}" presName="parTx" presStyleLbl="revTx" presStyleIdx="1" presStyleCnt="8">
        <dgm:presLayoutVars>
          <dgm:chMax val="0"/>
          <dgm:chPref val="0"/>
        </dgm:presLayoutVars>
      </dgm:prSet>
      <dgm:spPr/>
    </dgm:pt>
    <dgm:pt modelId="{1A5FAB9F-8F2C-4DB9-A3CC-9EC5CB216D55}" type="pres">
      <dgm:prSet presAssocID="{DF2B3570-B2B0-4E4F-970A-03CC43AE2EA0}" presName="sibTrans" presStyleCnt="0"/>
      <dgm:spPr/>
    </dgm:pt>
    <dgm:pt modelId="{D07318DB-5ACA-44D8-B34C-69312A5BB05E}" type="pres">
      <dgm:prSet presAssocID="{59ABBD8E-35D0-4665-853F-B279408F6110}" presName="compNode" presStyleCnt="0"/>
      <dgm:spPr/>
    </dgm:pt>
    <dgm:pt modelId="{21462D3A-C36B-475D-9304-EDE1CF30D453}" type="pres">
      <dgm:prSet presAssocID="{59ABBD8E-35D0-4665-853F-B279408F6110}" presName="bgRect" presStyleLbl="bgShp" presStyleIdx="2" presStyleCnt="8"/>
      <dgm:spPr/>
    </dgm:pt>
    <dgm:pt modelId="{C42FF31E-71D9-4D59-8C8D-A10CB015BCD1}" type="pres">
      <dgm:prSet presAssocID="{59ABBD8E-35D0-4665-853F-B279408F611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5CB5D639-2549-42DB-83B9-B3A6B817160E}" type="pres">
      <dgm:prSet presAssocID="{59ABBD8E-35D0-4665-853F-B279408F6110}" presName="spaceRect" presStyleCnt="0"/>
      <dgm:spPr/>
    </dgm:pt>
    <dgm:pt modelId="{6D4AC980-6572-4106-BF81-E30E00773BD4}" type="pres">
      <dgm:prSet presAssocID="{59ABBD8E-35D0-4665-853F-B279408F6110}" presName="parTx" presStyleLbl="revTx" presStyleIdx="2" presStyleCnt="8">
        <dgm:presLayoutVars>
          <dgm:chMax val="0"/>
          <dgm:chPref val="0"/>
        </dgm:presLayoutVars>
      </dgm:prSet>
      <dgm:spPr/>
    </dgm:pt>
    <dgm:pt modelId="{F2B9ACEB-207A-4023-919E-6CA5639F6752}" type="pres">
      <dgm:prSet presAssocID="{191FD84A-91A1-45E3-92A2-2C2C4E809567}" presName="sibTrans" presStyleCnt="0"/>
      <dgm:spPr/>
    </dgm:pt>
    <dgm:pt modelId="{8DD96827-86F7-4A6B-8B6A-70A0CCA18FCA}" type="pres">
      <dgm:prSet presAssocID="{6553380B-D790-4388-AD7E-0A1CDA24CA0E}" presName="compNode" presStyleCnt="0"/>
      <dgm:spPr/>
    </dgm:pt>
    <dgm:pt modelId="{CAA8E8A6-EA82-4817-B2F6-141727D55313}" type="pres">
      <dgm:prSet presAssocID="{6553380B-D790-4388-AD7E-0A1CDA24CA0E}" presName="bgRect" presStyleLbl="bgShp" presStyleIdx="3" presStyleCnt="8"/>
      <dgm:spPr/>
    </dgm:pt>
    <dgm:pt modelId="{A6AB0B92-D819-4A53-BC2C-8248B3A6A330}" type="pres">
      <dgm:prSet presAssocID="{6553380B-D790-4388-AD7E-0A1CDA24CA0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EFFCE5BB-AEBE-4561-B81F-7E029379871E}" type="pres">
      <dgm:prSet presAssocID="{6553380B-D790-4388-AD7E-0A1CDA24CA0E}" presName="spaceRect" presStyleCnt="0"/>
      <dgm:spPr/>
    </dgm:pt>
    <dgm:pt modelId="{E0F3FE5C-6C8F-4C90-B653-673C30F1F0D0}" type="pres">
      <dgm:prSet presAssocID="{6553380B-D790-4388-AD7E-0A1CDA24CA0E}" presName="parTx" presStyleLbl="revTx" presStyleIdx="3" presStyleCnt="8">
        <dgm:presLayoutVars>
          <dgm:chMax val="0"/>
          <dgm:chPref val="0"/>
        </dgm:presLayoutVars>
      </dgm:prSet>
      <dgm:spPr/>
    </dgm:pt>
    <dgm:pt modelId="{B41856EB-754F-4A19-8BE5-CE890895FA15}" type="pres">
      <dgm:prSet presAssocID="{95F20EE6-0254-45C1-BCB5-CB42D5AF9C4A}" presName="sibTrans" presStyleCnt="0"/>
      <dgm:spPr/>
    </dgm:pt>
    <dgm:pt modelId="{E394300B-86A2-46E8-890B-F4381B9D572E}" type="pres">
      <dgm:prSet presAssocID="{FF4FBF82-CD74-4A4C-BCA8-A26CACBD35FC}" presName="compNode" presStyleCnt="0"/>
      <dgm:spPr/>
    </dgm:pt>
    <dgm:pt modelId="{ADA0A448-F0FB-414F-BA94-EE74DB6D6578}" type="pres">
      <dgm:prSet presAssocID="{FF4FBF82-CD74-4A4C-BCA8-A26CACBD35FC}" presName="bgRect" presStyleLbl="bgShp" presStyleIdx="4" presStyleCnt="8"/>
      <dgm:spPr/>
    </dgm:pt>
    <dgm:pt modelId="{6D314BCC-7DC4-44DC-B978-A064FB377D59}" type="pres">
      <dgm:prSet presAssocID="{FF4FBF82-CD74-4A4C-BCA8-A26CACBD35F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p with pin"/>
        </a:ext>
      </dgm:extLst>
    </dgm:pt>
    <dgm:pt modelId="{464BA91E-3A20-41C6-B777-926B6ED74D0C}" type="pres">
      <dgm:prSet presAssocID="{FF4FBF82-CD74-4A4C-BCA8-A26CACBD35FC}" presName="spaceRect" presStyleCnt="0"/>
      <dgm:spPr/>
    </dgm:pt>
    <dgm:pt modelId="{D19B158B-F5FA-48B7-B3A6-6D9328DBB4A5}" type="pres">
      <dgm:prSet presAssocID="{FF4FBF82-CD74-4A4C-BCA8-A26CACBD35FC}" presName="parTx" presStyleLbl="revTx" presStyleIdx="4" presStyleCnt="8">
        <dgm:presLayoutVars>
          <dgm:chMax val="0"/>
          <dgm:chPref val="0"/>
        </dgm:presLayoutVars>
      </dgm:prSet>
      <dgm:spPr/>
    </dgm:pt>
    <dgm:pt modelId="{E6CA5202-B364-4028-B6FE-7E577B73FF5D}" type="pres">
      <dgm:prSet presAssocID="{42E2061A-23BF-498A-804B-B683F0964246}" presName="sibTrans" presStyleCnt="0"/>
      <dgm:spPr/>
    </dgm:pt>
    <dgm:pt modelId="{166C842F-71E2-47FB-88CD-45AD78857050}" type="pres">
      <dgm:prSet presAssocID="{DFECC695-3774-41AF-BF02-181DD0AA739A}" presName="compNode" presStyleCnt="0"/>
      <dgm:spPr/>
    </dgm:pt>
    <dgm:pt modelId="{1A0BE4F6-A1F4-4B81-9A7B-5435CD0CAEA4}" type="pres">
      <dgm:prSet presAssocID="{DFECC695-3774-41AF-BF02-181DD0AA739A}" presName="bgRect" presStyleLbl="bgShp" presStyleIdx="5" presStyleCnt="8"/>
      <dgm:spPr/>
    </dgm:pt>
    <dgm:pt modelId="{2A2E9153-6783-4E5A-A386-DA837302C366}" type="pres">
      <dgm:prSet presAssocID="{DFECC695-3774-41AF-BF02-181DD0AA739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582B2B2A-EB1A-4F65-B37C-6DC74A9EA45D}" type="pres">
      <dgm:prSet presAssocID="{DFECC695-3774-41AF-BF02-181DD0AA739A}" presName="spaceRect" presStyleCnt="0"/>
      <dgm:spPr/>
    </dgm:pt>
    <dgm:pt modelId="{B006D9D0-46A5-44CA-8567-F408B62121D7}" type="pres">
      <dgm:prSet presAssocID="{DFECC695-3774-41AF-BF02-181DD0AA739A}" presName="parTx" presStyleLbl="revTx" presStyleIdx="5" presStyleCnt="8">
        <dgm:presLayoutVars>
          <dgm:chMax val="0"/>
          <dgm:chPref val="0"/>
        </dgm:presLayoutVars>
      </dgm:prSet>
      <dgm:spPr/>
    </dgm:pt>
    <dgm:pt modelId="{CDBA7B6B-294F-42AB-A744-6E734F7E8BC3}" type="pres">
      <dgm:prSet presAssocID="{7947307B-CE68-4807-A560-E53CFAE26AF7}" presName="sibTrans" presStyleCnt="0"/>
      <dgm:spPr/>
    </dgm:pt>
    <dgm:pt modelId="{BBD616E7-F6A5-45CF-8F96-8D6422F261FE}" type="pres">
      <dgm:prSet presAssocID="{434E8970-844F-4C61-972D-FAA7E61B433B}" presName="compNode" presStyleCnt="0"/>
      <dgm:spPr/>
    </dgm:pt>
    <dgm:pt modelId="{59B3B5C7-7D27-4C5E-ACCC-E2C854AAC828}" type="pres">
      <dgm:prSet presAssocID="{434E8970-844F-4C61-972D-FAA7E61B433B}" presName="bgRect" presStyleLbl="bgShp" presStyleIdx="6" presStyleCnt="8"/>
      <dgm:spPr/>
    </dgm:pt>
    <dgm:pt modelId="{0FC09F5E-089F-43ED-86B7-93CE19008CFB}" type="pres">
      <dgm:prSet presAssocID="{434E8970-844F-4C61-972D-FAA7E61B433B}"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erson with Idea"/>
        </a:ext>
      </dgm:extLst>
    </dgm:pt>
    <dgm:pt modelId="{BDD86084-A75F-4C62-824A-FEF497CC841B}" type="pres">
      <dgm:prSet presAssocID="{434E8970-844F-4C61-972D-FAA7E61B433B}" presName="spaceRect" presStyleCnt="0"/>
      <dgm:spPr/>
    </dgm:pt>
    <dgm:pt modelId="{59D9FB2F-D4B6-4E73-A9E7-6B8824D63D87}" type="pres">
      <dgm:prSet presAssocID="{434E8970-844F-4C61-972D-FAA7E61B433B}" presName="parTx" presStyleLbl="revTx" presStyleIdx="6" presStyleCnt="8">
        <dgm:presLayoutVars>
          <dgm:chMax val="0"/>
          <dgm:chPref val="0"/>
        </dgm:presLayoutVars>
      </dgm:prSet>
      <dgm:spPr/>
    </dgm:pt>
    <dgm:pt modelId="{EDD14E77-CECC-42B0-9CD3-2636BAC01FAE}" type="pres">
      <dgm:prSet presAssocID="{4573D160-BE06-4299-8B0D-31F13E544C06}" presName="sibTrans" presStyleCnt="0"/>
      <dgm:spPr/>
    </dgm:pt>
    <dgm:pt modelId="{CD25EBC8-3556-499A-9AA8-BB0B150CD112}" type="pres">
      <dgm:prSet presAssocID="{17D9F1BD-FBD3-4160-881C-3827E8813347}" presName="compNode" presStyleCnt="0"/>
      <dgm:spPr/>
    </dgm:pt>
    <dgm:pt modelId="{7628C848-11F0-4030-ABA5-E950C9548DD0}" type="pres">
      <dgm:prSet presAssocID="{17D9F1BD-FBD3-4160-881C-3827E8813347}" presName="bgRect" presStyleLbl="bgShp" presStyleIdx="7" presStyleCnt="8"/>
      <dgm:spPr/>
    </dgm:pt>
    <dgm:pt modelId="{6D9CEC5B-808D-4DA7-BC67-C68F3718EBE8}" type="pres">
      <dgm:prSet presAssocID="{17D9F1BD-FBD3-4160-881C-3827E881334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Robot"/>
        </a:ext>
      </dgm:extLst>
    </dgm:pt>
    <dgm:pt modelId="{CDCE628F-9A0D-4925-A761-3F9B6CCF3FB3}" type="pres">
      <dgm:prSet presAssocID="{17D9F1BD-FBD3-4160-881C-3827E8813347}" presName="spaceRect" presStyleCnt="0"/>
      <dgm:spPr/>
    </dgm:pt>
    <dgm:pt modelId="{DC8611ED-F7EA-4E82-9130-0D44A50E2EDF}" type="pres">
      <dgm:prSet presAssocID="{17D9F1BD-FBD3-4160-881C-3827E8813347}" presName="parTx" presStyleLbl="revTx" presStyleIdx="7" presStyleCnt="8">
        <dgm:presLayoutVars>
          <dgm:chMax val="0"/>
          <dgm:chPref val="0"/>
        </dgm:presLayoutVars>
      </dgm:prSet>
      <dgm:spPr/>
    </dgm:pt>
  </dgm:ptLst>
  <dgm:cxnLst>
    <dgm:cxn modelId="{AE6BEF00-4B28-44B4-9383-4344492D54D1}" type="presOf" srcId="{5DF93EB0-1F98-4609-884C-E76AFC3F4D31}" destId="{4B1574BB-F036-46C1-94F0-2C1C459BEE18}" srcOrd="0" destOrd="0" presId="urn:microsoft.com/office/officeart/2018/2/layout/IconVerticalSolidList"/>
    <dgm:cxn modelId="{59161A0F-87A6-496D-9120-C679E77EFB97}" type="presOf" srcId="{6553380B-D790-4388-AD7E-0A1CDA24CA0E}" destId="{E0F3FE5C-6C8F-4C90-B653-673C30F1F0D0}" srcOrd="0" destOrd="0" presId="urn:microsoft.com/office/officeart/2018/2/layout/IconVerticalSolidList"/>
    <dgm:cxn modelId="{A7B09318-E8B1-47F1-9D85-F5BF89CBC30E}" srcId="{F32EE7AB-7873-409A-B142-2FD203560A34}" destId="{7A67C0B9-11DA-4474-B83D-247F0D45489D}" srcOrd="1" destOrd="0" parTransId="{CD3851B6-5626-4DFE-9756-5AF1F5CB6005}" sibTransId="{DF2B3570-B2B0-4E4F-970A-03CC43AE2EA0}"/>
    <dgm:cxn modelId="{1D96D524-E585-4CA0-AB2D-89E55E0B4433}" srcId="{F32EE7AB-7873-409A-B142-2FD203560A34}" destId="{434E8970-844F-4C61-972D-FAA7E61B433B}" srcOrd="6" destOrd="0" parTransId="{EE298D3A-AC07-4BCE-813C-AB27D0317C3D}" sibTransId="{4573D160-BE06-4299-8B0D-31F13E544C06}"/>
    <dgm:cxn modelId="{44AA482F-3935-4BA9-A176-186DDD5790AF}" type="presOf" srcId="{7A67C0B9-11DA-4474-B83D-247F0D45489D}" destId="{1F59EEF0-69CA-45A2-B1D2-DD031BAC7A8A}" srcOrd="0" destOrd="0" presId="urn:microsoft.com/office/officeart/2018/2/layout/IconVerticalSolidList"/>
    <dgm:cxn modelId="{97C65643-947C-4F60-B631-FD15A4677565}" type="presOf" srcId="{59ABBD8E-35D0-4665-853F-B279408F6110}" destId="{6D4AC980-6572-4106-BF81-E30E00773BD4}" srcOrd="0" destOrd="0" presId="urn:microsoft.com/office/officeart/2018/2/layout/IconVerticalSolidList"/>
    <dgm:cxn modelId="{B1CE0864-BCCC-4FE3-84D7-F577EA26E08A}" srcId="{F32EE7AB-7873-409A-B142-2FD203560A34}" destId="{17D9F1BD-FBD3-4160-881C-3827E8813347}" srcOrd="7" destOrd="0" parTransId="{2FD524FC-78B9-474C-9C2F-E1FAF0AA567F}" sibTransId="{F1754673-EA22-4766-9173-F0654724D312}"/>
    <dgm:cxn modelId="{29188868-C16B-4114-AC77-EE05051F6867}" srcId="{F32EE7AB-7873-409A-B142-2FD203560A34}" destId="{FF4FBF82-CD74-4A4C-BCA8-A26CACBD35FC}" srcOrd="4" destOrd="0" parTransId="{3DEF35F8-98AC-4CBD-BB0E-7F3E90D304DE}" sibTransId="{42E2061A-23BF-498A-804B-B683F0964246}"/>
    <dgm:cxn modelId="{2B4E1249-CE4A-4355-A613-713B49729EBE}" type="presOf" srcId="{434E8970-844F-4C61-972D-FAA7E61B433B}" destId="{59D9FB2F-D4B6-4E73-A9E7-6B8824D63D87}" srcOrd="0" destOrd="0" presId="urn:microsoft.com/office/officeart/2018/2/layout/IconVerticalSolidList"/>
    <dgm:cxn modelId="{4545DD55-2957-4A00-A68F-167E5A0744A4}" type="presOf" srcId="{F32EE7AB-7873-409A-B142-2FD203560A34}" destId="{1778E120-41DA-48C4-9F55-390870A9FFA2}" srcOrd="0" destOrd="0" presId="urn:microsoft.com/office/officeart/2018/2/layout/IconVerticalSolidList"/>
    <dgm:cxn modelId="{A5C5C15A-5B09-4970-B8E9-A687884D0AFF}" srcId="{F32EE7AB-7873-409A-B142-2FD203560A34}" destId="{59ABBD8E-35D0-4665-853F-B279408F6110}" srcOrd="2" destOrd="0" parTransId="{D153AD26-75B4-43D1-B465-90E87499C7DD}" sibTransId="{191FD84A-91A1-45E3-92A2-2C2C4E809567}"/>
    <dgm:cxn modelId="{D8AE1780-9AF2-4F1B-9894-0391352E6D84}" srcId="{F32EE7AB-7873-409A-B142-2FD203560A34}" destId="{5DF93EB0-1F98-4609-884C-E76AFC3F4D31}" srcOrd="0" destOrd="0" parTransId="{9A1B5D48-4441-49D8-BCDA-F2850E5096E8}" sibTransId="{8DE9CC1C-888D-4E0E-B69B-DE91662B82E4}"/>
    <dgm:cxn modelId="{0368F583-32DF-41FB-8A9C-81AD415C6EF7}" srcId="{F32EE7AB-7873-409A-B142-2FD203560A34}" destId="{6553380B-D790-4388-AD7E-0A1CDA24CA0E}" srcOrd="3" destOrd="0" parTransId="{44DF050B-EE44-446F-971E-8F3DDF72A7AF}" sibTransId="{95F20EE6-0254-45C1-BCB5-CB42D5AF9C4A}"/>
    <dgm:cxn modelId="{F9597F90-F232-4AC1-997E-644802E8CAAE}" type="presOf" srcId="{FF4FBF82-CD74-4A4C-BCA8-A26CACBD35FC}" destId="{D19B158B-F5FA-48B7-B3A6-6D9328DBB4A5}" srcOrd="0" destOrd="0" presId="urn:microsoft.com/office/officeart/2018/2/layout/IconVerticalSolidList"/>
    <dgm:cxn modelId="{2ADF0BAA-FBD1-409B-95B7-31204037A412}" type="presOf" srcId="{DFECC695-3774-41AF-BF02-181DD0AA739A}" destId="{B006D9D0-46A5-44CA-8567-F408B62121D7}" srcOrd="0" destOrd="0" presId="urn:microsoft.com/office/officeart/2018/2/layout/IconVerticalSolidList"/>
    <dgm:cxn modelId="{794959E0-CE42-477D-8583-4FB285B2A31F}" type="presOf" srcId="{17D9F1BD-FBD3-4160-881C-3827E8813347}" destId="{DC8611ED-F7EA-4E82-9130-0D44A50E2EDF}" srcOrd="0" destOrd="0" presId="urn:microsoft.com/office/officeart/2018/2/layout/IconVerticalSolidList"/>
    <dgm:cxn modelId="{71559BF0-55C1-40B4-B0DE-69949FE1F751}" srcId="{F32EE7AB-7873-409A-B142-2FD203560A34}" destId="{DFECC695-3774-41AF-BF02-181DD0AA739A}" srcOrd="5" destOrd="0" parTransId="{16C70B6A-C338-4BD4-A907-5DC6DE7BA551}" sibTransId="{7947307B-CE68-4807-A560-E53CFAE26AF7}"/>
    <dgm:cxn modelId="{015FC544-5F4B-48EC-B27C-B553F8ECBFA8}" type="presParOf" srcId="{1778E120-41DA-48C4-9F55-390870A9FFA2}" destId="{0C48B7A7-649C-4F2C-AB05-4B3DD00C193F}" srcOrd="0" destOrd="0" presId="urn:microsoft.com/office/officeart/2018/2/layout/IconVerticalSolidList"/>
    <dgm:cxn modelId="{2CDC7737-808E-434F-BDC9-B9B1B19E12EC}" type="presParOf" srcId="{0C48B7A7-649C-4F2C-AB05-4B3DD00C193F}" destId="{BE7FEB1F-A0E1-4E03-A5BD-EC08D2F55D21}" srcOrd="0" destOrd="0" presId="urn:microsoft.com/office/officeart/2018/2/layout/IconVerticalSolidList"/>
    <dgm:cxn modelId="{BF11F939-9AA5-454A-932B-6D50E9DFCEDC}" type="presParOf" srcId="{0C48B7A7-649C-4F2C-AB05-4B3DD00C193F}" destId="{6E7AC023-D921-4257-AF20-1C3D13AA4755}" srcOrd="1" destOrd="0" presId="urn:microsoft.com/office/officeart/2018/2/layout/IconVerticalSolidList"/>
    <dgm:cxn modelId="{87F14AB7-B8A9-447F-9A86-8659A56EB120}" type="presParOf" srcId="{0C48B7A7-649C-4F2C-AB05-4B3DD00C193F}" destId="{92E6F883-B1C3-4AFA-8CF6-626BD79576AD}" srcOrd="2" destOrd="0" presId="urn:microsoft.com/office/officeart/2018/2/layout/IconVerticalSolidList"/>
    <dgm:cxn modelId="{C589F9C0-2C4C-4B00-ACD2-22A0254D66CC}" type="presParOf" srcId="{0C48B7A7-649C-4F2C-AB05-4B3DD00C193F}" destId="{4B1574BB-F036-46C1-94F0-2C1C459BEE18}" srcOrd="3" destOrd="0" presId="urn:microsoft.com/office/officeart/2018/2/layout/IconVerticalSolidList"/>
    <dgm:cxn modelId="{C73C542F-C58B-4A66-949B-AF880F78EC95}" type="presParOf" srcId="{1778E120-41DA-48C4-9F55-390870A9FFA2}" destId="{DE21E5A1-FCF4-4E81-A96D-06C97CF18EFD}" srcOrd="1" destOrd="0" presId="urn:microsoft.com/office/officeart/2018/2/layout/IconVerticalSolidList"/>
    <dgm:cxn modelId="{14A0ABD3-1590-46C6-911A-9E97222AAF2F}" type="presParOf" srcId="{1778E120-41DA-48C4-9F55-390870A9FFA2}" destId="{D43CD2CF-A870-4A21-BAB0-507B2644F257}" srcOrd="2" destOrd="0" presId="urn:microsoft.com/office/officeart/2018/2/layout/IconVerticalSolidList"/>
    <dgm:cxn modelId="{4CBF1194-657D-4123-A96F-338A1B44D13A}" type="presParOf" srcId="{D43CD2CF-A870-4A21-BAB0-507B2644F257}" destId="{95078104-9C90-4B21-89C5-E7498DABD79F}" srcOrd="0" destOrd="0" presId="urn:microsoft.com/office/officeart/2018/2/layout/IconVerticalSolidList"/>
    <dgm:cxn modelId="{1CA8A6D8-9244-4D1B-9E02-5FAEE403FC87}" type="presParOf" srcId="{D43CD2CF-A870-4A21-BAB0-507B2644F257}" destId="{92FC3329-0BC6-4F81-9B93-2C3871CA9E7D}" srcOrd="1" destOrd="0" presId="urn:microsoft.com/office/officeart/2018/2/layout/IconVerticalSolidList"/>
    <dgm:cxn modelId="{C784B3C7-BCC4-4309-8E0A-D8CAC1255ED7}" type="presParOf" srcId="{D43CD2CF-A870-4A21-BAB0-507B2644F257}" destId="{7B42E738-3025-4FEE-81EC-BD6657C16A38}" srcOrd="2" destOrd="0" presId="urn:microsoft.com/office/officeart/2018/2/layout/IconVerticalSolidList"/>
    <dgm:cxn modelId="{40D5829D-05ED-45C5-BABB-0C0064764498}" type="presParOf" srcId="{D43CD2CF-A870-4A21-BAB0-507B2644F257}" destId="{1F59EEF0-69CA-45A2-B1D2-DD031BAC7A8A}" srcOrd="3" destOrd="0" presId="urn:microsoft.com/office/officeart/2018/2/layout/IconVerticalSolidList"/>
    <dgm:cxn modelId="{C62C547B-851C-4674-B565-175B58349073}" type="presParOf" srcId="{1778E120-41DA-48C4-9F55-390870A9FFA2}" destId="{1A5FAB9F-8F2C-4DB9-A3CC-9EC5CB216D55}" srcOrd="3" destOrd="0" presId="urn:microsoft.com/office/officeart/2018/2/layout/IconVerticalSolidList"/>
    <dgm:cxn modelId="{45945B7E-CA04-4D9D-8449-38BAC01155FC}" type="presParOf" srcId="{1778E120-41DA-48C4-9F55-390870A9FFA2}" destId="{D07318DB-5ACA-44D8-B34C-69312A5BB05E}" srcOrd="4" destOrd="0" presId="urn:microsoft.com/office/officeart/2018/2/layout/IconVerticalSolidList"/>
    <dgm:cxn modelId="{78BC3F36-B336-4135-B997-491242F45D19}" type="presParOf" srcId="{D07318DB-5ACA-44D8-B34C-69312A5BB05E}" destId="{21462D3A-C36B-475D-9304-EDE1CF30D453}" srcOrd="0" destOrd="0" presId="urn:microsoft.com/office/officeart/2018/2/layout/IconVerticalSolidList"/>
    <dgm:cxn modelId="{5B89250F-3243-4E00-A1D8-3E0C2298E8B6}" type="presParOf" srcId="{D07318DB-5ACA-44D8-B34C-69312A5BB05E}" destId="{C42FF31E-71D9-4D59-8C8D-A10CB015BCD1}" srcOrd="1" destOrd="0" presId="urn:microsoft.com/office/officeart/2018/2/layout/IconVerticalSolidList"/>
    <dgm:cxn modelId="{3E04C59A-439F-47EE-AF51-719B260B9C4E}" type="presParOf" srcId="{D07318DB-5ACA-44D8-B34C-69312A5BB05E}" destId="{5CB5D639-2549-42DB-83B9-B3A6B817160E}" srcOrd="2" destOrd="0" presId="urn:microsoft.com/office/officeart/2018/2/layout/IconVerticalSolidList"/>
    <dgm:cxn modelId="{5EA61A92-2965-420E-859F-2438A88EFD7F}" type="presParOf" srcId="{D07318DB-5ACA-44D8-B34C-69312A5BB05E}" destId="{6D4AC980-6572-4106-BF81-E30E00773BD4}" srcOrd="3" destOrd="0" presId="urn:microsoft.com/office/officeart/2018/2/layout/IconVerticalSolidList"/>
    <dgm:cxn modelId="{E8019183-5D7F-44CE-8DEC-0435FAAC1795}" type="presParOf" srcId="{1778E120-41DA-48C4-9F55-390870A9FFA2}" destId="{F2B9ACEB-207A-4023-919E-6CA5639F6752}" srcOrd="5" destOrd="0" presId="urn:microsoft.com/office/officeart/2018/2/layout/IconVerticalSolidList"/>
    <dgm:cxn modelId="{1F626E77-6CC0-46C7-9873-4C7E1BA2E07D}" type="presParOf" srcId="{1778E120-41DA-48C4-9F55-390870A9FFA2}" destId="{8DD96827-86F7-4A6B-8B6A-70A0CCA18FCA}" srcOrd="6" destOrd="0" presId="urn:microsoft.com/office/officeart/2018/2/layout/IconVerticalSolidList"/>
    <dgm:cxn modelId="{37ABEEAF-A5CA-4087-A494-22B3DC4B8A2A}" type="presParOf" srcId="{8DD96827-86F7-4A6B-8B6A-70A0CCA18FCA}" destId="{CAA8E8A6-EA82-4817-B2F6-141727D55313}" srcOrd="0" destOrd="0" presId="urn:microsoft.com/office/officeart/2018/2/layout/IconVerticalSolidList"/>
    <dgm:cxn modelId="{4CEF57DC-3337-4960-8619-5C586C51D8AD}" type="presParOf" srcId="{8DD96827-86F7-4A6B-8B6A-70A0CCA18FCA}" destId="{A6AB0B92-D819-4A53-BC2C-8248B3A6A330}" srcOrd="1" destOrd="0" presId="urn:microsoft.com/office/officeart/2018/2/layout/IconVerticalSolidList"/>
    <dgm:cxn modelId="{C34D762B-CE0E-4A44-9B72-E04EA576E71F}" type="presParOf" srcId="{8DD96827-86F7-4A6B-8B6A-70A0CCA18FCA}" destId="{EFFCE5BB-AEBE-4561-B81F-7E029379871E}" srcOrd="2" destOrd="0" presId="urn:microsoft.com/office/officeart/2018/2/layout/IconVerticalSolidList"/>
    <dgm:cxn modelId="{CB62DE43-0330-475C-B209-7B2B12438284}" type="presParOf" srcId="{8DD96827-86F7-4A6B-8B6A-70A0CCA18FCA}" destId="{E0F3FE5C-6C8F-4C90-B653-673C30F1F0D0}" srcOrd="3" destOrd="0" presId="urn:microsoft.com/office/officeart/2018/2/layout/IconVerticalSolidList"/>
    <dgm:cxn modelId="{78317D89-0971-4548-A029-D0FB9415B1DE}" type="presParOf" srcId="{1778E120-41DA-48C4-9F55-390870A9FFA2}" destId="{B41856EB-754F-4A19-8BE5-CE890895FA15}" srcOrd="7" destOrd="0" presId="urn:microsoft.com/office/officeart/2018/2/layout/IconVerticalSolidList"/>
    <dgm:cxn modelId="{6C86CA4F-B3A6-4005-BE62-C783DA77ACFB}" type="presParOf" srcId="{1778E120-41DA-48C4-9F55-390870A9FFA2}" destId="{E394300B-86A2-46E8-890B-F4381B9D572E}" srcOrd="8" destOrd="0" presId="urn:microsoft.com/office/officeart/2018/2/layout/IconVerticalSolidList"/>
    <dgm:cxn modelId="{88B10D1C-EFCE-489C-837D-B4F62FCD38E2}" type="presParOf" srcId="{E394300B-86A2-46E8-890B-F4381B9D572E}" destId="{ADA0A448-F0FB-414F-BA94-EE74DB6D6578}" srcOrd="0" destOrd="0" presId="urn:microsoft.com/office/officeart/2018/2/layout/IconVerticalSolidList"/>
    <dgm:cxn modelId="{2D2FB422-9B82-4BA3-80E7-037492D65A06}" type="presParOf" srcId="{E394300B-86A2-46E8-890B-F4381B9D572E}" destId="{6D314BCC-7DC4-44DC-B978-A064FB377D59}" srcOrd="1" destOrd="0" presId="urn:microsoft.com/office/officeart/2018/2/layout/IconVerticalSolidList"/>
    <dgm:cxn modelId="{514AEFD8-7C65-4652-B5F0-FAC69EA7C9B3}" type="presParOf" srcId="{E394300B-86A2-46E8-890B-F4381B9D572E}" destId="{464BA91E-3A20-41C6-B777-926B6ED74D0C}" srcOrd="2" destOrd="0" presId="urn:microsoft.com/office/officeart/2018/2/layout/IconVerticalSolidList"/>
    <dgm:cxn modelId="{1D2D423C-4349-4ACD-9392-BF7F4A24E808}" type="presParOf" srcId="{E394300B-86A2-46E8-890B-F4381B9D572E}" destId="{D19B158B-F5FA-48B7-B3A6-6D9328DBB4A5}" srcOrd="3" destOrd="0" presId="urn:microsoft.com/office/officeart/2018/2/layout/IconVerticalSolidList"/>
    <dgm:cxn modelId="{9E718BAD-DC5A-4CB2-9B9A-B60CC0BED314}" type="presParOf" srcId="{1778E120-41DA-48C4-9F55-390870A9FFA2}" destId="{E6CA5202-B364-4028-B6FE-7E577B73FF5D}" srcOrd="9" destOrd="0" presId="urn:microsoft.com/office/officeart/2018/2/layout/IconVerticalSolidList"/>
    <dgm:cxn modelId="{0F96E60F-42F2-4513-80DF-CA7C7A30CECB}" type="presParOf" srcId="{1778E120-41DA-48C4-9F55-390870A9FFA2}" destId="{166C842F-71E2-47FB-88CD-45AD78857050}" srcOrd="10" destOrd="0" presId="urn:microsoft.com/office/officeart/2018/2/layout/IconVerticalSolidList"/>
    <dgm:cxn modelId="{43C9CBB3-05FB-4AEC-B7A9-7D7937A3690A}" type="presParOf" srcId="{166C842F-71E2-47FB-88CD-45AD78857050}" destId="{1A0BE4F6-A1F4-4B81-9A7B-5435CD0CAEA4}" srcOrd="0" destOrd="0" presId="urn:microsoft.com/office/officeart/2018/2/layout/IconVerticalSolidList"/>
    <dgm:cxn modelId="{9C596C17-EE68-4A65-9275-0CA6CDF26B73}" type="presParOf" srcId="{166C842F-71E2-47FB-88CD-45AD78857050}" destId="{2A2E9153-6783-4E5A-A386-DA837302C366}" srcOrd="1" destOrd="0" presId="urn:microsoft.com/office/officeart/2018/2/layout/IconVerticalSolidList"/>
    <dgm:cxn modelId="{4668B75B-6FA9-4CBD-A526-6D38C37A4B70}" type="presParOf" srcId="{166C842F-71E2-47FB-88CD-45AD78857050}" destId="{582B2B2A-EB1A-4F65-B37C-6DC74A9EA45D}" srcOrd="2" destOrd="0" presId="urn:microsoft.com/office/officeart/2018/2/layout/IconVerticalSolidList"/>
    <dgm:cxn modelId="{FA415F5A-07E5-46B6-9D20-0480AC800F03}" type="presParOf" srcId="{166C842F-71E2-47FB-88CD-45AD78857050}" destId="{B006D9D0-46A5-44CA-8567-F408B62121D7}" srcOrd="3" destOrd="0" presId="urn:microsoft.com/office/officeart/2018/2/layout/IconVerticalSolidList"/>
    <dgm:cxn modelId="{C41CD198-E021-4C28-82AD-B3EF198A7106}" type="presParOf" srcId="{1778E120-41DA-48C4-9F55-390870A9FFA2}" destId="{CDBA7B6B-294F-42AB-A744-6E734F7E8BC3}" srcOrd="11" destOrd="0" presId="urn:microsoft.com/office/officeart/2018/2/layout/IconVerticalSolidList"/>
    <dgm:cxn modelId="{3FA0F77A-9828-4CDE-A071-83F7006D454D}" type="presParOf" srcId="{1778E120-41DA-48C4-9F55-390870A9FFA2}" destId="{BBD616E7-F6A5-45CF-8F96-8D6422F261FE}" srcOrd="12" destOrd="0" presId="urn:microsoft.com/office/officeart/2018/2/layout/IconVerticalSolidList"/>
    <dgm:cxn modelId="{718B5BD5-F1B3-417D-9AED-E2618547C3D2}" type="presParOf" srcId="{BBD616E7-F6A5-45CF-8F96-8D6422F261FE}" destId="{59B3B5C7-7D27-4C5E-ACCC-E2C854AAC828}" srcOrd="0" destOrd="0" presId="urn:microsoft.com/office/officeart/2018/2/layout/IconVerticalSolidList"/>
    <dgm:cxn modelId="{F353A8B2-16B8-4DC6-95DF-420F0814351F}" type="presParOf" srcId="{BBD616E7-F6A5-45CF-8F96-8D6422F261FE}" destId="{0FC09F5E-089F-43ED-86B7-93CE19008CFB}" srcOrd="1" destOrd="0" presId="urn:microsoft.com/office/officeart/2018/2/layout/IconVerticalSolidList"/>
    <dgm:cxn modelId="{25904E13-67FA-4CA7-879E-6A6C1B54CEAB}" type="presParOf" srcId="{BBD616E7-F6A5-45CF-8F96-8D6422F261FE}" destId="{BDD86084-A75F-4C62-824A-FEF497CC841B}" srcOrd="2" destOrd="0" presId="urn:microsoft.com/office/officeart/2018/2/layout/IconVerticalSolidList"/>
    <dgm:cxn modelId="{2A248DF3-AFC4-4583-8C0C-E3C865417918}" type="presParOf" srcId="{BBD616E7-F6A5-45CF-8F96-8D6422F261FE}" destId="{59D9FB2F-D4B6-4E73-A9E7-6B8824D63D87}" srcOrd="3" destOrd="0" presId="urn:microsoft.com/office/officeart/2018/2/layout/IconVerticalSolidList"/>
    <dgm:cxn modelId="{5BC921F8-B5CE-45D2-817F-2947C11022A8}" type="presParOf" srcId="{1778E120-41DA-48C4-9F55-390870A9FFA2}" destId="{EDD14E77-CECC-42B0-9CD3-2636BAC01FAE}" srcOrd="13" destOrd="0" presId="urn:microsoft.com/office/officeart/2018/2/layout/IconVerticalSolidList"/>
    <dgm:cxn modelId="{C5B1CDCE-9959-4A96-BC38-662B900F2FA5}" type="presParOf" srcId="{1778E120-41DA-48C4-9F55-390870A9FFA2}" destId="{CD25EBC8-3556-499A-9AA8-BB0B150CD112}" srcOrd="14" destOrd="0" presId="urn:microsoft.com/office/officeart/2018/2/layout/IconVerticalSolidList"/>
    <dgm:cxn modelId="{3B142D51-47F1-4F03-B705-80AF011F5302}" type="presParOf" srcId="{CD25EBC8-3556-499A-9AA8-BB0B150CD112}" destId="{7628C848-11F0-4030-ABA5-E950C9548DD0}" srcOrd="0" destOrd="0" presId="urn:microsoft.com/office/officeart/2018/2/layout/IconVerticalSolidList"/>
    <dgm:cxn modelId="{7FF59E2E-0D42-46EA-B226-383DFC5DEC6E}" type="presParOf" srcId="{CD25EBC8-3556-499A-9AA8-BB0B150CD112}" destId="{6D9CEC5B-808D-4DA7-BC67-C68F3718EBE8}" srcOrd="1" destOrd="0" presId="urn:microsoft.com/office/officeart/2018/2/layout/IconVerticalSolidList"/>
    <dgm:cxn modelId="{D94CE825-4EA8-4756-8CC4-B44C079C9118}" type="presParOf" srcId="{CD25EBC8-3556-499A-9AA8-BB0B150CD112}" destId="{CDCE628F-9A0D-4925-A761-3F9B6CCF3FB3}" srcOrd="2" destOrd="0" presId="urn:microsoft.com/office/officeart/2018/2/layout/IconVerticalSolidList"/>
    <dgm:cxn modelId="{93891B5C-B6B2-4E10-8131-41F3474322DA}" type="presParOf" srcId="{CD25EBC8-3556-499A-9AA8-BB0B150CD112}" destId="{DC8611ED-F7EA-4E82-9130-0D44A50E2E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BB630-F420-4A57-8864-5AACDD565AB1}">
      <dsp:nvSpPr>
        <dsp:cNvPr id="0" name=""/>
        <dsp:cNvSpPr/>
      </dsp:nvSpPr>
      <dsp:spPr>
        <a:xfrm rot="5400000">
          <a:off x="5014553" y="-1789507"/>
          <a:ext cx="1463250" cy="54081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AI-generated synthetic media (images or videos).</a:t>
          </a:r>
        </a:p>
        <a:p>
          <a:pPr marL="171450" lvl="1" indent="-171450" algn="l" defTabSz="711200">
            <a:lnSpc>
              <a:spcPct val="90000"/>
            </a:lnSpc>
            <a:spcBef>
              <a:spcPct val="0"/>
            </a:spcBef>
            <a:spcAft>
              <a:spcPct val="15000"/>
            </a:spcAft>
            <a:buChar char="•"/>
          </a:pPr>
          <a:r>
            <a:rPr lang="en-US" sz="1600" kern="1200"/>
            <a:t>Often involve face swapping or creating fictitious personas.</a:t>
          </a:r>
        </a:p>
      </dsp:txBody>
      <dsp:txXfrm rot="-5400000">
        <a:off x="3042094" y="254382"/>
        <a:ext cx="5336738" cy="1320390"/>
      </dsp:txXfrm>
    </dsp:sp>
    <dsp:sp modelId="{95D7C2CD-C49B-42C9-BF4F-28491CA070AC}">
      <dsp:nvSpPr>
        <dsp:cNvPr id="0" name=""/>
        <dsp:cNvSpPr/>
      </dsp:nvSpPr>
      <dsp:spPr>
        <a:xfrm>
          <a:off x="0" y="45"/>
          <a:ext cx="3042094" cy="1829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1" kern="1200"/>
            <a:t>What are Deepfakes?</a:t>
          </a:r>
          <a:endParaRPr lang="en-US" sz="3700" kern="1200"/>
        </a:p>
      </dsp:txBody>
      <dsp:txXfrm>
        <a:off x="89287" y="89332"/>
        <a:ext cx="2863520" cy="1650488"/>
      </dsp:txXfrm>
    </dsp:sp>
    <dsp:sp modelId="{7917086C-BD94-4322-B7E3-8329BF234FE1}">
      <dsp:nvSpPr>
        <dsp:cNvPr id="0" name=""/>
        <dsp:cNvSpPr/>
      </dsp:nvSpPr>
      <dsp:spPr>
        <a:xfrm rot="5400000">
          <a:off x="5014553" y="131008"/>
          <a:ext cx="1463250" cy="54081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1" kern="1200"/>
            <a:t>Privacy &amp; Security Threats:</a:t>
          </a:r>
          <a:r>
            <a:rPr lang="en-US" sz="1600" kern="1200"/>
            <a:t> Unauthorised use of individuals' likenesses.</a:t>
          </a:r>
        </a:p>
        <a:p>
          <a:pPr marL="171450" lvl="1" indent="-171450" algn="l" defTabSz="711200">
            <a:lnSpc>
              <a:spcPct val="90000"/>
            </a:lnSpc>
            <a:spcBef>
              <a:spcPct val="0"/>
            </a:spcBef>
            <a:spcAft>
              <a:spcPct val="15000"/>
            </a:spcAft>
            <a:buChar char="•"/>
          </a:pPr>
          <a:r>
            <a:rPr lang="en-US" sz="1600" b="1" kern="1200"/>
            <a:t>Misinformation Spread:</a:t>
          </a:r>
          <a:r>
            <a:rPr lang="en-US" sz="1600" kern="1200"/>
            <a:t> Potential to create and disseminate false information.</a:t>
          </a:r>
        </a:p>
        <a:p>
          <a:pPr marL="171450" lvl="1" indent="-171450" algn="l" defTabSz="711200">
            <a:lnSpc>
              <a:spcPct val="90000"/>
            </a:lnSpc>
            <a:spcBef>
              <a:spcPct val="0"/>
            </a:spcBef>
            <a:spcAft>
              <a:spcPct val="15000"/>
            </a:spcAft>
            <a:buChar char="•"/>
          </a:pPr>
          <a:r>
            <a:rPr lang="en-US" sz="1600" b="1" kern="1200"/>
            <a:t>Erosion of Trust:</a:t>
          </a:r>
          <a:r>
            <a:rPr lang="en-US" sz="1600" kern="1200"/>
            <a:t> Challenges the authenticity of digital media.</a:t>
          </a:r>
        </a:p>
      </dsp:txBody>
      <dsp:txXfrm rot="-5400000">
        <a:off x="3042094" y="2174897"/>
        <a:ext cx="5336738" cy="1320390"/>
      </dsp:txXfrm>
    </dsp:sp>
    <dsp:sp modelId="{ECBFE12B-28FE-4794-AAB4-DEEFABC5A42C}">
      <dsp:nvSpPr>
        <dsp:cNvPr id="0" name=""/>
        <dsp:cNvSpPr/>
      </dsp:nvSpPr>
      <dsp:spPr>
        <a:xfrm>
          <a:off x="0" y="1920561"/>
          <a:ext cx="3042094" cy="1829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1" kern="1200"/>
            <a:t>Implications of Deepfakes</a:t>
          </a:r>
          <a:endParaRPr lang="en-US" sz="3700" kern="1200"/>
        </a:p>
      </dsp:txBody>
      <dsp:txXfrm>
        <a:off x="89287" y="2009848"/>
        <a:ext cx="2863520" cy="1650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34A05-99C7-4D18-BA71-17FB212EBD2E}">
      <dsp:nvSpPr>
        <dsp:cNvPr id="0" name=""/>
        <dsp:cNvSpPr/>
      </dsp:nvSpPr>
      <dsp:spPr>
        <a:xfrm>
          <a:off x="3414" y="71601"/>
          <a:ext cx="3329572" cy="76383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a:t>Detection Challenges</a:t>
          </a:r>
          <a:endParaRPr lang="en-US" sz="2100" kern="1200"/>
        </a:p>
      </dsp:txBody>
      <dsp:txXfrm>
        <a:off x="3414" y="71601"/>
        <a:ext cx="3329572" cy="763837"/>
      </dsp:txXfrm>
    </dsp:sp>
    <dsp:sp modelId="{F7301145-D2F3-4DE7-8E57-515B26AD82DB}">
      <dsp:nvSpPr>
        <dsp:cNvPr id="0" name=""/>
        <dsp:cNvSpPr/>
      </dsp:nvSpPr>
      <dsp:spPr>
        <a:xfrm>
          <a:off x="3414" y="835438"/>
          <a:ext cx="3329572" cy="3285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a:t>High Realism:</a:t>
          </a:r>
          <a:r>
            <a:rPr lang="en-US" sz="2100" kern="1200"/>
            <a:t> Advanced techniques make deepfakes increasingly indistinguishable.</a:t>
          </a:r>
        </a:p>
        <a:p>
          <a:pPr marL="228600" lvl="1" indent="-228600" algn="l" defTabSz="933450">
            <a:lnSpc>
              <a:spcPct val="90000"/>
            </a:lnSpc>
            <a:spcBef>
              <a:spcPct val="0"/>
            </a:spcBef>
            <a:spcAft>
              <a:spcPct val="15000"/>
            </a:spcAft>
            <a:buChar char="•"/>
          </a:pPr>
          <a:r>
            <a:rPr lang="en-US" sz="2100" b="1" kern="1200"/>
            <a:t>Rapid Evolution:</a:t>
          </a:r>
          <a:r>
            <a:rPr lang="en-US" sz="2100" kern="1200"/>
            <a:t> Continuous improvements in generation methods outpace detection capabilities.</a:t>
          </a:r>
        </a:p>
      </dsp:txBody>
      <dsp:txXfrm>
        <a:off x="3414" y="835438"/>
        <a:ext cx="3329572" cy="3285765"/>
      </dsp:txXfrm>
    </dsp:sp>
    <dsp:sp modelId="{99BF7CE2-1FBB-4437-A4F6-1A6A88E30B98}">
      <dsp:nvSpPr>
        <dsp:cNvPr id="0" name=""/>
        <dsp:cNvSpPr/>
      </dsp:nvSpPr>
      <dsp:spPr>
        <a:xfrm>
          <a:off x="3799128" y="71601"/>
          <a:ext cx="3329572" cy="763837"/>
        </a:xfrm>
        <a:prstGeom prst="rect">
          <a:avLst/>
        </a:prstGeom>
        <a:solidFill>
          <a:schemeClr val="accent2">
            <a:hueOff val="-58843"/>
            <a:satOff val="46312"/>
            <a:lumOff val="-10393"/>
            <a:alphaOff val="0"/>
          </a:schemeClr>
        </a:solidFill>
        <a:ln w="12700" cap="flat" cmpd="sng" algn="ctr">
          <a:solidFill>
            <a:schemeClr val="accent2">
              <a:hueOff val="-58843"/>
              <a:satOff val="46312"/>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a:t>Consequences of Undetected Deepfakes</a:t>
          </a:r>
          <a:endParaRPr lang="en-US" sz="2100" kern="1200"/>
        </a:p>
      </dsp:txBody>
      <dsp:txXfrm>
        <a:off x="3799128" y="71601"/>
        <a:ext cx="3329572" cy="763837"/>
      </dsp:txXfrm>
    </dsp:sp>
    <dsp:sp modelId="{4DB065EB-537C-4EC2-961F-77E5FA2727F6}">
      <dsp:nvSpPr>
        <dsp:cNvPr id="0" name=""/>
        <dsp:cNvSpPr/>
      </dsp:nvSpPr>
      <dsp:spPr>
        <a:xfrm>
          <a:off x="3799128" y="835438"/>
          <a:ext cx="3329572" cy="3285765"/>
        </a:xfrm>
        <a:prstGeom prst="rect">
          <a:avLst/>
        </a:prstGeom>
        <a:solidFill>
          <a:schemeClr val="accent2">
            <a:tint val="40000"/>
            <a:alpha val="90000"/>
            <a:hueOff val="347232"/>
            <a:satOff val="9459"/>
            <a:lumOff val="-720"/>
            <a:alphaOff val="0"/>
          </a:schemeClr>
        </a:solidFill>
        <a:ln w="12700" cap="flat" cmpd="sng" algn="ctr">
          <a:solidFill>
            <a:schemeClr val="accent2">
              <a:tint val="40000"/>
              <a:alpha val="90000"/>
              <a:hueOff val="347232"/>
              <a:satOff val="9459"/>
              <a:lumOff val="-7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a:t>Public Mistrust:</a:t>
          </a:r>
          <a:r>
            <a:rPr lang="en-US" sz="2100" kern="1200"/>
            <a:t> Undermines confidence in media and information sources.</a:t>
          </a:r>
        </a:p>
        <a:p>
          <a:pPr marL="228600" lvl="1" indent="-228600" algn="l" defTabSz="933450">
            <a:lnSpc>
              <a:spcPct val="90000"/>
            </a:lnSpc>
            <a:spcBef>
              <a:spcPct val="0"/>
            </a:spcBef>
            <a:spcAft>
              <a:spcPct val="15000"/>
            </a:spcAft>
            <a:buChar char="•"/>
          </a:pPr>
          <a:r>
            <a:rPr lang="en-US" sz="2100" b="1" kern="1200"/>
            <a:t>Geopolitical Risks:</a:t>
          </a:r>
          <a:r>
            <a:rPr lang="en-US" sz="2100" kern="1200"/>
            <a:t> Potential misuse in political manipulation and misinformation campaigns.</a:t>
          </a:r>
        </a:p>
      </dsp:txBody>
      <dsp:txXfrm>
        <a:off x="3799128" y="835438"/>
        <a:ext cx="3329572" cy="3285765"/>
      </dsp:txXfrm>
    </dsp:sp>
    <dsp:sp modelId="{47EB6E2A-660D-42BD-91EA-344090C39F0E}">
      <dsp:nvSpPr>
        <dsp:cNvPr id="0" name=""/>
        <dsp:cNvSpPr/>
      </dsp:nvSpPr>
      <dsp:spPr>
        <a:xfrm>
          <a:off x="7594841" y="71601"/>
          <a:ext cx="3329572" cy="763837"/>
        </a:xfrm>
        <a:prstGeom prst="rect">
          <a:avLst/>
        </a:prstGeom>
        <a:solidFill>
          <a:schemeClr val="accent2">
            <a:hueOff val="-117686"/>
            <a:satOff val="92623"/>
            <a:lumOff val="-20785"/>
            <a:alphaOff val="0"/>
          </a:schemeClr>
        </a:solidFill>
        <a:ln w="12700" cap="flat" cmpd="sng" algn="ctr">
          <a:solidFill>
            <a:schemeClr val="accent2">
              <a:hueOff val="-117686"/>
              <a:satOff val="92623"/>
              <a:lumOff val="-207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defRPr b="1"/>
          </a:pPr>
          <a:r>
            <a:rPr lang="en-US" sz="2100" b="1" kern="1200"/>
            <a:t>Research Focus</a:t>
          </a:r>
          <a:endParaRPr lang="en-US" sz="2100" kern="1200"/>
        </a:p>
      </dsp:txBody>
      <dsp:txXfrm>
        <a:off x="7594841" y="71601"/>
        <a:ext cx="3329572" cy="763837"/>
      </dsp:txXfrm>
    </dsp:sp>
    <dsp:sp modelId="{E60E6787-6B5E-4569-9409-0FCC55BE96D8}">
      <dsp:nvSpPr>
        <dsp:cNvPr id="0" name=""/>
        <dsp:cNvSpPr/>
      </dsp:nvSpPr>
      <dsp:spPr>
        <a:xfrm>
          <a:off x="7594841" y="835438"/>
          <a:ext cx="3329572" cy="3285765"/>
        </a:xfrm>
        <a:prstGeom prst="rect">
          <a:avLst/>
        </a:prstGeom>
        <a:solidFill>
          <a:schemeClr val="accent2">
            <a:tint val="40000"/>
            <a:alpha val="90000"/>
            <a:hueOff val="694464"/>
            <a:satOff val="18918"/>
            <a:lumOff val="-1440"/>
            <a:alphaOff val="0"/>
          </a:schemeClr>
        </a:solidFill>
        <a:ln w="12700" cap="flat" cmpd="sng" algn="ctr">
          <a:solidFill>
            <a:schemeClr val="accent2">
              <a:tint val="40000"/>
              <a:alpha val="90000"/>
              <a:hueOff val="694464"/>
              <a:satOff val="18918"/>
              <a:lumOff val="-14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a:t>Objective:</a:t>
          </a:r>
          <a:r>
            <a:rPr lang="en-US" sz="2100" kern="1200"/>
            <a:t> Develop robust detection methods to counteract deepfake threats.</a:t>
          </a:r>
        </a:p>
        <a:p>
          <a:pPr marL="228600" lvl="1" indent="-228600" algn="l" defTabSz="933450">
            <a:lnSpc>
              <a:spcPct val="90000"/>
            </a:lnSpc>
            <a:spcBef>
              <a:spcPct val="0"/>
            </a:spcBef>
            <a:spcAft>
              <a:spcPct val="15000"/>
            </a:spcAft>
            <a:buChar char="•"/>
          </a:pPr>
          <a:r>
            <a:rPr lang="en-US" sz="2100" b="1" kern="1200"/>
            <a:t>Approach:</a:t>
          </a:r>
          <a:r>
            <a:rPr lang="en-US" sz="2100" kern="1200"/>
            <a:t> Leverage deep learning architectures like ResNet50 and DenseNet121.</a:t>
          </a:r>
        </a:p>
      </dsp:txBody>
      <dsp:txXfrm>
        <a:off x="7594841" y="835438"/>
        <a:ext cx="3329572" cy="3285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24198-5327-461A-BF4E-98F39C6D5C8E}">
      <dsp:nvSpPr>
        <dsp:cNvPr id="0" name=""/>
        <dsp:cNvSpPr/>
      </dsp:nvSpPr>
      <dsp:spPr>
        <a:xfrm>
          <a:off x="0" y="26999"/>
          <a:ext cx="8450263" cy="5276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1. Data Collection</a:t>
          </a:r>
          <a:endParaRPr lang="en-US" sz="2200" kern="1200" dirty="0"/>
        </a:p>
      </dsp:txBody>
      <dsp:txXfrm>
        <a:off x="25759" y="52758"/>
        <a:ext cx="8398745" cy="476152"/>
      </dsp:txXfrm>
    </dsp:sp>
    <dsp:sp modelId="{5C853C48-CCA2-4437-B11F-AFB2A4E2C58D}">
      <dsp:nvSpPr>
        <dsp:cNvPr id="0" name=""/>
        <dsp:cNvSpPr/>
      </dsp:nvSpPr>
      <dsp:spPr>
        <a:xfrm>
          <a:off x="0" y="618029"/>
          <a:ext cx="8450263" cy="5276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Dataset</a:t>
          </a:r>
          <a:r>
            <a:rPr lang="en-US" sz="2200" kern="1200" dirty="0"/>
            <a:t>: 140k Real and Fake Faces</a:t>
          </a:r>
        </a:p>
      </dsp:txBody>
      <dsp:txXfrm>
        <a:off x="25759" y="643788"/>
        <a:ext cx="8398745" cy="476152"/>
      </dsp:txXfrm>
    </dsp:sp>
    <dsp:sp modelId="{96A766CD-4ED2-47ED-9337-6079CAD5F513}">
      <dsp:nvSpPr>
        <dsp:cNvPr id="0" name=""/>
        <dsp:cNvSpPr/>
      </dsp:nvSpPr>
      <dsp:spPr>
        <a:xfrm>
          <a:off x="0" y="1145699"/>
          <a:ext cx="8450263"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29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70,000 real faces (Flickr dataset)</a:t>
          </a:r>
        </a:p>
        <a:p>
          <a:pPr marL="171450" lvl="1" indent="-171450" algn="l" defTabSz="755650">
            <a:lnSpc>
              <a:spcPct val="90000"/>
            </a:lnSpc>
            <a:spcBef>
              <a:spcPct val="0"/>
            </a:spcBef>
            <a:spcAft>
              <a:spcPct val="20000"/>
            </a:spcAft>
            <a:buChar char="•"/>
          </a:pPr>
          <a:r>
            <a:rPr lang="en-US" sz="1700" kern="1200" dirty="0"/>
            <a:t>70,000 fake faces (StyleGAN generated)</a:t>
          </a:r>
        </a:p>
      </dsp:txBody>
      <dsp:txXfrm>
        <a:off x="0" y="1145699"/>
        <a:ext cx="8450263" cy="592020"/>
      </dsp:txXfrm>
    </dsp:sp>
    <dsp:sp modelId="{A2CA32A9-F764-4E61-B5D9-6B81860B9019}">
      <dsp:nvSpPr>
        <dsp:cNvPr id="0" name=""/>
        <dsp:cNvSpPr/>
      </dsp:nvSpPr>
      <dsp:spPr>
        <a:xfrm>
          <a:off x="0" y="1737720"/>
          <a:ext cx="8450263" cy="52767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dirty="0"/>
            <a:t>2.Pre-Processing</a:t>
          </a:r>
          <a:endParaRPr lang="en-US" sz="2200" kern="1200" dirty="0"/>
        </a:p>
      </dsp:txBody>
      <dsp:txXfrm>
        <a:off x="25759" y="1763479"/>
        <a:ext cx="8398745" cy="476152"/>
      </dsp:txXfrm>
    </dsp:sp>
    <dsp:sp modelId="{58A73315-BDCD-42BF-AD32-A563AD0A47EF}">
      <dsp:nvSpPr>
        <dsp:cNvPr id="0" name=""/>
        <dsp:cNvSpPr/>
      </dsp:nvSpPr>
      <dsp:spPr>
        <a:xfrm>
          <a:off x="0" y="2265390"/>
          <a:ext cx="8450263"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29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dirty="0"/>
            <a:t>Data Separation</a:t>
          </a:r>
          <a:r>
            <a:rPr lang="en-US" sz="1700" kern="1200" dirty="0"/>
            <a:t>: Categorized images into real and fake.</a:t>
          </a:r>
        </a:p>
        <a:p>
          <a:pPr marL="171450" lvl="1" indent="-171450" algn="l" defTabSz="755650">
            <a:lnSpc>
              <a:spcPct val="90000"/>
            </a:lnSpc>
            <a:spcBef>
              <a:spcPct val="0"/>
            </a:spcBef>
            <a:spcAft>
              <a:spcPct val="20000"/>
            </a:spcAft>
            <a:buChar char="•"/>
          </a:pPr>
          <a:r>
            <a:rPr lang="en-US" sz="1700" b="1" kern="1200" dirty="0"/>
            <a:t>Balancing</a:t>
          </a:r>
          <a:r>
            <a:rPr lang="en-US" sz="1700" kern="1200" dirty="0"/>
            <a:t>: Equalized the number of real and fake samples.</a:t>
          </a:r>
        </a:p>
        <a:p>
          <a:pPr marL="171450" lvl="1" indent="-171450" algn="l" defTabSz="755650">
            <a:lnSpc>
              <a:spcPct val="90000"/>
            </a:lnSpc>
            <a:spcBef>
              <a:spcPct val="0"/>
            </a:spcBef>
            <a:spcAft>
              <a:spcPct val="20000"/>
            </a:spcAft>
            <a:buChar char="•"/>
          </a:pPr>
          <a:r>
            <a:rPr lang="en-US" sz="1700" b="1" kern="1200" dirty="0"/>
            <a:t>Splitting</a:t>
          </a:r>
          <a:r>
            <a:rPr lang="en-US" sz="1700" kern="1200" dirty="0"/>
            <a:t>: Divided dataset into training, validation, and test sets.</a:t>
          </a:r>
        </a:p>
        <a:p>
          <a:pPr marL="171450" lvl="1" indent="-171450" algn="l" defTabSz="755650">
            <a:lnSpc>
              <a:spcPct val="90000"/>
            </a:lnSpc>
            <a:spcBef>
              <a:spcPct val="0"/>
            </a:spcBef>
            <a:spcAft>
              <a:spcPct val="20000"/>
            </a:spcAft>
            <a:buChar char="•"/>
          </a:pPr>
          <a:r>
            <a:rPr lang="en-US" sz="1700" b="1" kern="1200" dirty="0"/>
            <a:t>Face Extraction</a:t>
          </a:r>
          <a:r>
            <a:rPr lang="en-US" sz="1700" kern="1200" dirty="0"/>
            <a:t>: Detected and extracted faces from images.</a:t>
          </a:r>
        </a:p>
        <a:p>
          <a:pPr marL="171450" lvl="1" indent="-171450" algn="l" defTabSz="755650">
            <a:lnSpc>
              <a:spcPct val="90000"/>
            </a:lnSpc>
            <a:spcBef>
              <a:spcPct val="0"/>
            </a:spcBef>
            <a:spcAft>
              <a:spcPct val="20000"/>
            </a:spcAft>
            <a:buChar char="•"/>
          </a:pPr>
          <a:r>
            <a:rPr lang="en-US" sz="1700" b="1" kern="1200" dirty="0" err="1"/>
            <a:t>Normalisation</a:t>
          </a:r>
          <a:r>
            <a:rPr lang="en-US" sz="1700" kern="1200" dirty="0"/>
            <a:t>: Applied </a:t>
          </a:r>
          <a:r>
            <a:rPr lang="en-US" sz="1700" kern="1200" dirty="0" err="1"/>
            <a:t>normalisation</a:t>
          </a:r>
          <a:r>
            <a:rPr lang="en-US" sz="1700" kern="1200" dirty="0"/>
            <a:t>, data augmentation, and noise addition.</a:t>
          </a:r>
        </a:p>
      </dsp:txBody>
      <dsp:txXfrm>
        <a:off x="0" y="2265390"/>
        <a:ext cx="8450263" cy="1457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77336-31AB-4A6A-94C3-F301E1E97B85}">
      <dsp:nvSpPr>
        <dsp:cNvPr id="0" name=""/>
        <dsp:cNvSpPr/>
      </dsp:nvSpPr>
      <dsp:spPr>
        <a:xfrm>
          <a:off x="1800926" y="1081681"/>
          <a:ext cx="383640" cy="91440"/>
        </a:xfrm>
        <a:custGeom>
          <a:avLst/>
          <a:gdLst/>
          <a:ahLst/>
          <a:cxnLst/>
          <a:rect l="0" t="0" r="0" b="0"/>
          <a:pathLst>
            <a:path>
              <a:moveTo>
                <a:pt x="0" y="45720"/>
              </a:moveTo>
              <a:lnTo>
                <a:pt x="3836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2390" y="1125330"/>
        <a:ext cx="20712" cy="4142"/>
      </dsp:txXfrm>
    </dsp:sp>
    <dsp:sp modelId="{C27191DC-D0F4-4FAE-ACAF-03554C80D239}">
      <dsp:nvSpPr>
        <dsp:cNvPr id="0" name=""/>
        <dsp:cNvSpPr/>
      </dsp:nvSpPr>
      <dsp:spPr>
        <a:xfrm>
          <a:off x="1681" y="587087"/>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b="1" kern="1200"/>
            <a:t>Testing &amp; Validation:</a:t>
          </a:r>
          <a:endParaRPr lang="en-US" sz="1300" kern="1200"/>
        </a:p>
      </dsp:txBody>
      <dsp:txXfrm>
        <a:off x="1681" y="587087"/>
        <a:ext cx="1801044" cy="1080626"/>
      </dsp:txXfrm>
    </dsp:sp>
    <dsp:sp modelId="{C2322BA4-61B1-4DE7-AEA6-EDB6D5930200}">
      <dsp:nvSpPr>
        <dsp:cNvPr id="0" name=""/>
        <dsp:cNvSpPr/>
      </dsp:nvSpPr>
      <dsp:spPr>
        <a:xfrm>
          <a:off x="4016211" y="1081681"/>
          <a:ext cx="383640" cy="91440"/>
        </a:xfrm>
        <a:custGeom>
          <a:avLst/>
          <a:gdLst/>
          <a:ahLst/>
          <a:cxnLst/>
          <a:rect l="0" t="0" r="0" b="0"/>
          <a:pathLst>
            <a:path>
              <a:moveTo>
                <a:pt x="0" y="45720"/>
              </a:moveTo>
              <a:lnTo>
                <a:pt x="3836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7675" y="1125330"/>
        <a:ext cx="20712" cy="4142"/>
      </dsp:txXfrm>
    </dsp:sp>
    <dsp:sp modelId="{521C9363-20A8-400C-98E9-B0022A441C70}">
      <dsp:nvSpPr>
        <dsp:cNvPr id="0" name=""/>
        <dsp:cNvSpPr/>
      </dsp:nvSpPr>
      <dsp:spPr>
        <a:xfrm>
          <a:off x="2216966" y="587087"/>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kern="1200"/>
            <a:t>Tested models on unseen data to evaluate generalisation.</a:t>
          </a:r>
        </a:p>
      </dsp:txBody>
      <dsp:txXfrm>
        <a:off x="2216966" y="587087"/>
        <a:ext cx="1801044" cy="1080626"/>
      </dsp:txXfrm>
    </dsp:sp>
    <dsp:sp modelId="{C3B9B271-F029-4035-826F-0F2056506D2B}">
      <dsp:nvSpPr>
        <dsp:cNvPr id="0" name=""/>
        <dsp:cNvSpPr/>
      </dsp:nvSpPr>
      <dsp:spPr>
        <a:xfrm>
          <a:off x="6231496" y="1081681"/>
          <a:ext cx="383640" cy="91440"/>
        </a:xfrm>
        <a:custGeom>
          <a:avLst/>
          <a:gdLst/>
          <a:ahLst/>
          <a:cxnLst/>
          <a:rect l="0" t="0" r="0" b="0"/>
          <a:pathLst>
            <a:path>
              <a:moveTo>
                <a:pt x="0" y="45720"/>
              </a:moveTo>
              <a:lnTo>
                <a:pt x="3836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12960" y="1125330"/>
        <a:ext cx="20712" cy="4142"/>
      </dsp:txXfrm>
    </dsp:sp>
    <dsp:sp modelId="{7824711A-5644-45DF-AFAE-F9230F677EA1}">
      <dsp:nvSpPr>
        <dsp:cNvPr id="0" name=""/>
        <dsp:cNvSpPr/>
      </dsp:nvSpPr>
      <dsp:spPr>
        <a:xfrm>
          <a:off x="4432251" y="587087"/>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kern="1200"/>
            <a:t>Fine-tuned models to improve performance in real-world scenarios.</a:t>
          </a:r>
        </a:p>
      </dsp:txBody>
      <dsp:txXfrm>
        <a:off x="4432251" y="587087"/>
        <a:ext cx="1801044" cy="1080626"/>
      </dsp:txXfrm>
    </dsp:sp>
    <dsp:sp modelId="{9AE3EB95-6822-4BC9-BBCE-A3E00714F62E}">
      <dsp:nvSpPr>
        <dsp:cNvPr id="0" name=""/>
        <dsp:cNvSpPr/>
      </dsp:nvSpPr>
      <dsp:spPr>
        <a:xfrm>
          <a:off x="902203" y="1665914"/>
          <a:ext cx="6645855" cy="383640"/>
        </a:xfrm>
        <a:custGeom>
          <a:avLst/>
          <a:gdLst/>
          <a:ahLst/>
          <a:cxnLst/>
          <a:rect l="0" t="0" r="0" b="0"/>
          <a:pathLst>
            <a:path>
              <a:moveTo>
                <a:pt x="6645855" y="0"/>
              </a:moveTo>
              <a:lnTo>
                <a:pt x="6645855" y="208920"/>
              </a:lnTo>
              <a:lnTo>
                <a:pt x="0" y="208920"/>
              </a:lnTo>
              <a:lnTo>
                <a:pt x="0" y="3836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8662" y="1855663"/>
        <a:ext cx="332937" cy="4142"/>
      </dsp:txXfrm>
    </dsp:sp>
    <dsp:sp modelId="{537ADE29-2030-43A3-A53B-31EE5E39EE56}">
      <dsp:nvSpPr>
        <dsp:cNvPr id="0" name=""/>
        <dsp:cNvSpPr/>
      </dsp:nvSpPr>
      <dsp:spPr>
        <a:xfrm>
          <a:off x="6647536" y="587087"/>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b="1" kern="1200"/>
            <a:t>Evaluation Metrics Used:</a:t>
          </a:r>
          <a:endParaRPr lang="en-US" sz="1300" kern="1200"/>
        </a:p>
      </dsp:txBody>
      <dsp:txXfrm>
        <a:off x="6647536" y="587087"/>
        <a:ext cx="1801044" cy="1080626"/>
      </dsp:txXfrm>
    </dsp:sp>
    <dsp:sp modelId="{9DF63671-F422-4669-BA21-609FF575F07C}">
      <dsp:nvSpPr>
        <dsp:cNvPr id="0" name=""/>
        <dsp:cNvSpPr/>
      </dsp:nvSpPr>
      <dsp:spPr>
        <a:xfrm>
          <a:off x="1800926" y="2576548"/>
          <a:ext cx="383640" cy="91440"/>
        </a:xfrm>
        <a:custGeom>
          <a:avLst/>
          <a:gdLst/>
          <a:ahLst/>
          <a:cxnLst/>
          <a:rect l="0" t="0" r="0" b="0"/>
          <a:pathLst>
            <a:path>
              <a:moveTo>
                <a:pt x="0" y="45720"/>
              </a:moveTo>
              <a:lnTo>
                <a:pt x="3836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2390" y="2620197"/>
        <a:ext cx="20712" cy="4142"/>
      </dsp:txXfrm>
    </dsp:sp>
    <dsp:sp modelId="{0C96A9D5-D94C-4304-A8B7-BE571A0AD09C}">
      <dsp:nvSpPr>
        <dsp:cNvPr id="0" name=""/>
        <dsp:cNvSpPr/>
      </dsp:nvSpPr>
      <dsp:spPr>
        <a:xfrm>
          <a:off x="1681" y="2081955"/>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kern="1200"/>
            <a:t>Accuracy: Measures the proportion of correctly identified instances.</a:t>
          </a:r>
        </a:p>
      </dsp:txBody>
      <dsp:txXfrm>
        <a:off x="1681" y="2081955"/>
        <a:ext cx="1801044" cy="1080626"/>
      </dsp:txXfrm>
    </dsp:sp>
    <dsp:sp modelId="{A5A63788-BC8A-47CC-8D35-F8945A297EFB}">
      <dsp:nvSpPr>
        <dsp:cNvPr id="0" name=""/>
        <dsp:cNvSpPr/>
      </dsp:nvSpPr>
      <dsp:spPr>
        <a:xfrm>
          <a:off x="4016211" y="2576548"/>
          <a:ext cx="383640" cy="91440"/>
        </a:xfrm>
        <a:custGeom>
          <a:avLst/>
          <a:gdLst/>
          <a:ahLst/>
          <a:cxnLst/>
          <a:rect l="0" t="0" r="0" b="0"/>
          <a:pathLst>
            <a:path>
              <a:moveTo>
                <a:pt x="0" y="45720"/>
              </a:moveTo>
              <a:lnTo>
                <a:pt x="3836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7675" y="2620197"/>
        <a:ext cx="20712" cy="4142"/>
      </dsp:txXfrm>
    </dsp:sp>
    <dsp:sp modelId="{0611408C-60A9-4959-9BE4-7DAA3DB71E1D}">
      <dsp:nvSpPr>
        <dsp:cNvPr id="0" name=""/>
        <dsp:cNvSpPr/>
      </dsp:nvSpPr>
      <dsp:spPr>
        <a:xfrm>
          <a:off x="2216966" y="2081955"/>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kern="1200"/>
            <a:t>AUC Score: Represents the ability of the model to distinguish between classes.</a:t>
          </a:r>
        </a:p>
      </dsp:txBody>
      <dsp:txXfrm>
        <a:off x="2216966" y="2081955"/>
        <a:ext cx="1801044" cy="1080626"/>
      </dsp:txXfrm>
    </dsp:sp>
    <dsp:sp modelId="{48E979D5-14D4-432A-8BBF-C4F56D474FF4}">
      <dsp:nvSpPr>
        <dsp:cNvPr id="0" name=""/>
        <dsp:cNvSpPr/>
      </dsp:nvSpPr>
      <dsp:spPr>
        <a:xfrm>
          <a:off x="4432251" y="2081955"/>
          <a:ext cx="1801044" cy="10806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53" tIns="92637" rIns="88253" bIns="92637" numCol="1" spcCol="1270" anchor="ctr" anchorCtr="0">
          <a:noAutofit/>
        </a:bodyPr>
        <a:lstStyle/>
        <a:p>
          <a:pPr marL="0" lvl="0" indent="0" algn="ctr" defTabSz="577850">
            <a:lnSpc>
              <a:spcPct val="90000"/>
            </a:lnSpc>
            <a:spcBef>
              <a:spcPct val="0"/>
            </a:spcBef>
            <a:spcAft>
              <a:spcPct val="35000"/>
            </a:spcAft>
            <a:buNone/>
          </a:pPr>
          <a:r>
            <a:rPr lang="en-US" sz="1300" kern="1200"/>
            <a:t>Precision: Indicates the accuracy of positive predictions.</a:t>
          </a:r>
        </a:p>
      </dsp:txBody>
      <dsp:txXfrm>
        <a:off x="4432251" y="2081955"/>
        <a:ext cx="1801044" cy="1080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FEB1F-A0E1-4E03-A5BD-EC08D2F55D21}">
      <dsp:nvSpPr>
        <dsp:cNvPr id="0" name=""/>
        <dsp:cNvSpPr/>
      </dsp:nvSpPr>
      <dsp:spPr>
        <a:xfrm>
          <a:off x="0" y="3132"/>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7AC023-D921-4257-AF20-1C3D13AA4755}">
      <dsp:nvSpPr>
        <dsp:cNvPr id="0" name=""/>
        <dsp:cNvSpPr/>
      </dsp:nvSpPr>
      <dsp:spPr>
        <a:xfrm>
          <a:off x="149694" y="114475"/>
          <a:ext cx="272438" cy="2721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1574BB-F036-46C1-94F0-2C1C459BEE18}">
      <dsp:nvSpPr>
        <dsp:cNvPr id="0" name=""/>
        <dsp:cNvSpPr/>
      </dsp:nvSpPr>
      <dsp:spPr>
        <a:xfrm>
          <a:off x="571827" y="3132"/>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ResNet50:</a:t>
          </a:r>
          <a:r>
            <a:rPr lang="en-US" sz="1400" kern="1200"/>
            <a:t> Achieved superior accuracy (99.05%) and robustness, particularly in detecting complex deepfakes.</a:t>
          </a:r>
        </a:p>
      </dsp:txBody>
      <dsp:txXfrm>
        <a:off x="571827" y="3132"/>
        <a:ext cx="6041026" cy="525787"/>
      </dsp:txXfrm>
    </dsp:sp>
    <dsp:sp modelId="{95078104-9C90-4B21-89C5-E7498DABD79F}">
      <dsp:nvSpPr>
        <dsp:cNvPr id="0" name=""/>
        <dsp:cNvSpPr/>
      </dsp:nvSpPr>
      <dsp:spPr>
        <a:xfrm>
          <a:off x="0" y="660365"/>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C3329-0BC6-4F81-9B93-2C3871CA9E7D}">
      <dsp:nvSpPr>
        <dsp:cNvPr id="0" name=""/>
        <dsp:cNvSpPr/>
      </dsp:nvSpPr>
      <dsp:spPr>
        <a:xfrm>
          <a:off x="149694" y="771709"/>
          <a:ext cx="272438" cy="2721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59EEF0-69CA-45A2-B1D2-DD031BAC7A8A}">
      <dsp:nvSpPr>
        <dsp:cNvPr id="0" name=""/>
        <dsp:cNvSpPr/>
      </dsp:nvSpPr>
      <dsp:spPr>
        <a:xfrm>
          <a:off x="571827" y="660365"/>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DenseNet:</a:t>
          </a:r>
          <a:r>
            <a:rPr lang="en-US" sz="1400" kern="1200"/>
            <a:t> Demonstrated strong generalization across diverse datasets with exceptional accuracy (98.87%).</a:t>
          </a:r>
        </a:p>
      </dsp:txBody>
      <dsp:txXfrm>
        <a:off x="571827" y="660365"/>
        <a:ext cx="6041026" cy="525787"/>
      </dsp:txXfrm>
    </dsp:sp>
    <dsp:sp modelId="{21462D3A-C36B-475D-9304-EDE1CF30D453}">
      <dsp:nvSpPr>
        <dsp:cNvPr id="0" name=""/>
        <dsp:cNvSpPr/>
      </dsp:nvSpPr>
      <dsp:spPr>
        <a:xfrm>
          <a:off x="0" y="1317599"/>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FF31E-71D9-4D59-8C8D-A10CB015BCD1}">
      <dsp:nvSpPr>
        <dsp:cNvPr id="0" name=""/>
        <dsp:cNvSpPr/>
      </dsp:nvSpPr>
      <dsp:spPr>
        <a:xfrm>
          <a:off x="149694" y="1428942"/>
          <a:ext cx="272438" cy="2721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AC980-6572-4106-BF81-E30E00773BD4}">
      <dsp:nvSpPr>
        <dsp:cNvPr id="0" name=""/>
        <dsp:cNvSpPr/>
      </dsp:nvSpPr>
      <dsp:spPr>
        <a:xfrm>
          <a:off x="571827" y="1317599"/>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Challenges Identified:</a:t>
          </a:r>
          <a:endParaRPr lang="en-US" sz="1400" kern="1200"/>
        </a:p>
      </dsp:txBody>
      <dsp:txXfrm>
        <a:off x="571827" y="1317599"/>
        <a:ext cx="6041026" cy="525787"/>
      </dsp:txXfrm>
    </dsp:sp>
    <dsp:sp modelId="{CAA8E8A6-EA82-4817-B2F6-141727D55313}">
      <dsp:nvSpPr>
        <dsp:cNvPr id="0" name=""/>
        <dsp:cNvSpPr/>
      </dsp:nvSpPr>
      <dsp:spPr>
        <a:xfrm>
          <a:off x="0" y="1974833"/>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B0B92-D819-4A53-BC2C-8248B3A6A330}">
      <dsp:nvSpPr>
        <dsp:cNvPr id="0" name=""/>
        <dsp:cNvSpPr/>
      </dsp:nvSpPr>
      <dsp:spPr>
        <a:xfrm>
          <a:off x="149694" y="2086176"/>
          <a:ext cx="272438" cy="2721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F3FE5C-6C8F-4C90-B653-673C30F1F0D0}">
      <dsp:nvSpPr>
        <dsp:cNvPr id="0" name=""/>
        <dsp:cNvSpPr/>
      </dsp:nvSpPr>
      <dsp:spPr>
        <a:xfrm>
          <a:off x="571827" y="1974833"/>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Overfitting:</a:t>
          </a:r>
          <a:r>
            <a:rPr lang="en-US" sz="1400" kern="1200"/>
            <a:t> Noted when training densenet model on homogeneous datasets, suggesting the need for more diverse training data.</a:t>
          </a:r>
        </a:p>
      </dsp:txBody>
      <dsp:txXfrm>
        <a:off x="571827" y="1974833"/>
        <a:ext cx="6041026" cy="525787"/>
      </dsp:txXfrm>
    </dsp:sp>
    <dsp:sp modelId="{ADA0A448-F0FB-414F-BA94-EE74DB6D6578}">
      <dsp:nvSpPr>
        <dsp:cNvPr id="0" name=""/>
        <dsp:cNvSpPr/>
      </dsp:nvSpPr>
      <dsp:spPr>
        <a:xfrm>
          <a:off x="0" y="2632067"/>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14BCC-7DC4-44DC-B978-A064FB377D59}">
      <dsp:nvSpPr>
        <dsp:cNvPr id="0" name=""/>
        <dsp:cNvSpPr/>
      </dsp:nvSpPr>
      <dsp:spPr>
        <a:xfrm>
          <a:off x="149694" y="2743410"/>
          <a:ext cx="272438" cy="2721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B158B-F5FA-48B7-B3A6-6D9328DBB4A5}">
      <dsp:nvSpPr>
        <dsp:cNvPr id="0" name=""/>
        <dsp:cNvSpPr/>
      </dsp:nvSpPr>
      <dsp:spPr>
        <a:xfrm>
          <a:off x="571827" y="2632067"/>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Future Directions:</a:t>
          </a:r>
          <a:endParaRPr lang="en-US" sz="1400" kern="1200"/>
        </a:p>
      </dsp:txBody>
      <dsp:txXfrm>
        <a:off x="571827" y="2632067"/>
        <a:ext cx="6041026" cy="525787"/>
      </dsp:txXfrm>
    </dsp:sp>
    <dsp:sp modelId="{1A0BE4F6-A1F4-4B81-9A7B-5435CD0CAEA4}">
      <dsp:nvSpPr>
        <dsp:cNvPr id="0" name=""/>
        <dsp:cNvSpPr/>
      </dsp:nvSpPr>
      <dsp:spPr>
        <a:xfrm>
          <a:off x="0" y="3289301"/>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E9153-6783-4E5A-A386-DA837302C366}">
      <dsp:nvSpPr>
        <dsp:cNvPr id="0" name=""/>
        <dsp:cNvSpPr/>
      </dsp:nvSpPr>
      <dsp:spPr>
        <a:xfrm>
          <a:off x="149694" y="3400644"/>
          <a:ext cx="272438" cy="2721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06D9D0-46A5-44CA-8567-F408B62121D7}">
      <dsp:nvSpPr>
        <dsp:cNvPr id="0" name=""/>
        <dsp:cNvSpPr/>
      </dsp:nvSpPr>
      <dsp:spPr>
        <a:xfrm>
          <a:off x="571827" y="3289301"/>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Optimization:</a:t>
          </a:r>
          <a:r>
            <a:rPr lang="en-US" sz="1400" kern="1200"/>
            <a:t> Focus on reducing computational load without compromising performance and further research to enhance DenseNet’s accuracy while maintaining its efficiency.</a:t>
          </a:r>
        </a:p>
      </dsp:txBody>
      <dsp:txXfrm>
        <a:off x="571827" y="3289301"/>
        <a:ext cx="6041026" cy="525787"/>
      </dsp:txXfrm>
    </dsp:sp>
    <dsp:sp modelId="{59B3B5C7-7D27-4C5E-ACCC-E2C854AAC828}">
      <dsp:nvSpPr>
        <dsp:cNvPr id="0" name=""/>
        <dsp:cNvSpPr/>
      </dsp:nvSpPr>
      <dsp:spPr>
        <a:xfrm>
          <a:off x="0" y="3946535"/>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09F5E-089F-43ED-86B7-93CE19008CFB}">
      <dsp:nvSpPr>
        <dsp:cNvPr id="0" name=""/>
        <dsp:cNvSpPr/>
      </dsp:nvSpPr>
      <dsp:spPr>
        <a:xfrm>
          <a:off x="149694" y="4057878"/>
          <a:ext cx="272438" cy="2721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9FB2F-D4B6-4E73-A9E7-6B8824D63D87}">
      <dsp:nvSpPr>
        <dsp:cNvPr id="0" name=""/>
        <dsp:cNvSpPr/>
      </dsp:nvSpPr>
      <dsp:spPr>
        <a:xfrm>
          <a:off x="571827" y="3946535"/>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XAI: </a:t>
          </a:r>
          <a:r>
            <a:rPr lang="en-US" sz="1400" kern="1200"/>
            <a:t>Integrating explainable AI to justify why the image is real or fake?</a:t>
          </a:r>
        </a:p>
      </dsp:txBody>
      <dsp:txXfrm>
        <a:off x="571827" y="3946535"/>
        <a:ext cx="6041026" cy="525787"/>
      </dsp:txXfrm>
    </dsp:sp>
    <dsp:sp modelId="{7628C848-11F0-4030-ABA5-E950C9548DD0}">
      <dsp:nvSpPr>
        <dsp:cNvPr id="0" name=""/>
        <dsp:cNvSpPr/>
      </dsp:nvSpPr>
      <dsp:spPr>
        <a:xfrm>
          <a:off x="0" y="4603768"/>
          <a:ext cx="6630174" cy="4948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CEC5B-808D-4DA7-BC67-C68F3718EBE8}">
      <dsp:nvSpPr>
        <dsp:cNvPr id="0" name=""/>
        <dsp:cNvSpPr/>
      </dsp:nvSpPr>
      <dsp:spPr>
        <a:xfrm>
          <a:off x="149694" y="4715111"/>
          <a:ext cx="272438" cy="27217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611ED-F7EA-4E82-9130-0D44A50E2EDF}">
      <dsp:nvSpPr>
        <dsp:cNvPr id="0" name=""/>
        <dsp:cNvSpPr/>
      </dsp:nvSpPr>
      <dsp:spPr>
        <a:xfrm>
          <a:off x="571827" y="4603768"/>
          <a:ext cx="6041026" cy="52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646" tIns="55646" rIns="55646" bIns="55646" numCol="1" spcCol="1270" anchor="ctr" anchorCtr="0">
          <a:noAutofit/>
        </a:bodyPr>
        <a:lstStyle/>
        <a:p>
          <a:pPr marL="0" lvl="0" indent="0" algn="l" defTabSz="622300">
            <a:lnSpc>
              <a:spcPct val="100000"/>
            </a:lnSpc>
            <a:spcBef>
              <a:spcPct val="0"/>
            </a:spcBef>
            <a:spcAft>
              <a:spcPct val="35000"/>
            </a:spcAft>
            <a:buNone/>
          </a:pPr>
          <a:r>
            <a:rPr lang="en-US" sz="1400" b="1" kern="1200"/>
            <a:t>Impact: </a:t>
          </a:r>
          <a:r>
            <a:rPr lang="en-US" sz="1400" kern="1200"/>
            <a:t>Contributing to improved deepfake detection technology with practical applications in security, media integrity, and ethical AI.</a:t>
          </a:r>
        </a:p>
      </dsp:txBody>
      <dsp:txXfrm>
        <a:off x="571827" y="4603768"/>
        <a:ext cx="6041026" cy="52578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17CCE9-6C67-4586-8D99-609F50AE8A68}" type="datetimeFigureOut">
              <a:rPr lang="en-GB" smtClean="0"/>
              <a:t>12/08/2024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1A457-10EF-485E-874C-78821798D9FC}" type="slidenum">
              <a:rPr lang="en-GB" smtClean="0"/>
              <a:t>‹#›</a:t>
            </a:fld>
            <a:endParaRPr lang="en-GB"/>
          </a:p>
        </p:txBody>
      </p:sp>
    </p:spTree>
    <p:extLst>
      <p:ext uri="{BB962C8B-B14F-4D97-AF65-F5344CB8AC3E}">
        <p14:creationId xmlns:p14="http://schemas.microsoft.com/office/powerpoint/2010/main" val="1261100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69154-BC4C-48CE-8EB7-6733E2176A45}" type="datetimeFigureOut">
              <a:rPr lang="en-GB" smtClean="0"/>
              <a:t>12/08/2024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59622-E6E4-41B6-A8E0-4AFA5F537077}" type="slidenum">
              <a:rPr lang="en-GB" smtClean="0"/>
              <a:t>‹#›</a:t>
            </a:fld>
            <a:endParaRPr lang="en-GB"/>
          </a:p>
        </p:txBody>
      </p:sp>
    </p:spTree>
    <p:extLst>
      <p:ext uri="{BB962C8B-B14F-4D97-AF65-F5344CB8AC3E}">
        <p14:creationId xmlns:p14="http://schemas.microsoft.com/office/powerpoint/2010/main" val="12120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bg>
      <p:bgPr>
        <a:solidFill>
          <a:schemeClr val="tx1"/>
        </a:solid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ctrTitle" hasCustomPrompt="1"/>
          </p:nvPr>
        </p:nvSpPr>
        <p:spPr>
          <a:xfrm>
            <a:off x="1812605" y="1423713"/>
            <a:ext cx="7636195" cy="1842001"/>
          </a:xfrm>
        </p:spPr>
        <p:txBody>
          <a:bodyPr anchor="t">
            <a:noAutofit/>
          </a:bodyPr>
          <a:lstStyle>
            <a:lvl1pPr algn="l">
              <a:lnSpc>
                <a:spcPct val="80000"/>
              </a:lnSpc>
              <a:defRPr sz="7000" kern="1200" spc="0" baseline="0">
                <a:solidFill>
                  <a:schemeClr val="tx2"/>
                </a:solidFill>
                <a:latin typeface="Sharp Sans No1 Extrabold" pitchFamily="50" charset="0"/>
                <a:ea typeface="Sharp Sans No1 Extrabold" pitchFamily="50" charset="0"/>
                <a:cs typeface="Sharp Sans No1 Extrabold" pitchFamily="50" charset="0"/>
              </a:defRPr>
            </a:lvl1pPr>
          </a:lstStyle>
          <a:p>
            <a:r>
              <a:rPr lang="en-GB"/>
              <a:t>THIS TITLE</a:t>
            </a:r>
          </a:p>
        </p:txBody>
      </p:sp>
      <p:sp>
        <p:nvSpPr>
          <p:cNvPr id="12" name="Subtitle 2"/>
          <p:cNvSpPr>
            <a:spLocks noGrp="1"/>
          </p:cNvSpPr>
          <p:nvPr>
            <p:ph type="subTitle" idx="1"/>
          </p:nvPr>
        </p:nvSpPr>
        <p:spPr>
          <a:xfrm>
            <a:off x="1812605" y="3405901"/>
            <a:ext cx="4114800" cy="1655762"/>
          </a:xfrm>
        </p:spPr>
        <p:txBody>
          <a:bodyPr>
            <a:normAutofit/>
          </a:bodyPr>
          <a:lstStyle>
            <a:lvl1pPr marL="0" indent="0" algn="l">
              <a:buNone/>
              <a:defRPr sz="2300" spc="0" baseline="0">
                <a:solidFill>
                  <a:schemeClr val="bg1"/>
                </a:solidFill>
                <a:latin typeface="Sharp Sans No1 Book" pitchFamily="50" charset="0"/>
                <a:ea typeface="Sharp Sans No1 Book" pitchFamily="50" charset="0"/>
                <a:cs typeface="Sharp Sans No1 Book"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sp>
        <p:nvSpPr>
          <p:cNvPr id="7" name="Right Triangle 6"/>
          <p:cNvSpPr/>
          <p:nvPr userDrawn="1"/>
        </p:nvSpPr>
        <p:spPr>
          <a:xfrm rot="16200000">
            <a:off x="8599714" y="3265714"/>
            <a:ext cx="3592286" cy="359228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1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45507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_blue">
    <p:bg>
      <p:bgPr>
        <a:solidFill>
          <a:srgbClr val="B2CAFC"/>
        </a:solid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cxnSp>
        <p:nvCxnSpPr>
          <p:cNvPr id="14" name="Straight Connector 13"/>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2687812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6" name="Content Placeholder 5"/>
          <p:cNvSpPr>
            <a:spLocks noGrp="1"/>
          </p:cNvSpPr>
          <p:nvPr>
            <p:ph sz="quarter" idx="4" hasCustomPrompt="1"/>
          </p:nvPr>
        </p:nvSpPr>
        <p:spPr>
          <a:xfrm>
            <a:off x="6146799" y="2631282"/>
            <a:ext cx="3500002" cy="299244"/>
          </a:xfrm>
        </p:spPr>
        <p:txBody>
          <a:bodyPr>
            <a:normAutofit/>
          </a:bodyPr>
          <a:lstStyle>
            <a:lvl1pPr marL="0" indent="0">
              <a:lnSpc>
                <a:spcPct val="100000"/>
              </a:lnSpc>
              <a:spcBef>
                <a:spcPts val="0"/>
              </a:spcBef>
              <a:buNone/>
              <a:defRPr sz="1400" baseline="0">
                <a:latin typeface="Sharp Sans No1 Semibold" pitchFamily="50" charset="0"/>
                <a:ea typeface="Sharp Sans No1 Semibold" pitchFamily="50" charset="0"/>
                <a:cs typeface="Sharp Sans No1 Semibold" pitchFamily="50" charset="0"/>
              </a:defRPr>
            </a:lvl1pPr>
            <a:lvl2pPr marL="457200" indent="0">
              <a:buNone/>
              <a:defRPr/>
            </a:lvl2pPr>
          </a:lstStyle>
          <a:p>
            <a:pPr lvl="0"/>
            <a:r>
              <a:rPr lang="en-US"/>
              <a:t>Sub-heading</a:t>
            </a:r>
          </a:p>
        </p:txBody>
      </p:sp>
      <p:sp>
        <p:nvSpPr>
          <p:cNvPr id="16" name="Subtitle 2"/>
          <p:cNvSpPr>
            <a:spLocks noGrp="1"/>
          </p:cNvSpPr>
          <p:nvPr>
            <p:ph type="subTitle" idx="13" hasCustomPrompt="1"/>
          </p:nvPr>
        </p:nvSpPr>
        <p:spPr>
          <a:xfrm>
            <a:off x="1844675" y="2678907"/>
            <a:ext cx="4114800" cy="1655762"/>
          </a:xfrm>
        </p:spPr>
        <p:txBody>
          <a:bodyPr>
            <a:noAutofit/>
          </a:bodyPr>
          <a:lstStyle>
            <a:lvl1pPr marL="0" indent="0" algn="l">
              <a:lnSpc>
                <a:spcPct val="90000"/>
              </a:lnSpc>
              <a:spcBef>
                <a:spcPts val="0"/>
              </a:spcBef>
              <a:buNone/>
              <a:defRPr sz="2400" spc="0" baseline="0">
                <a:solidFill>
                  <a:schemeClr val="tx1"/>
                </a:solidFill>
                <a:latin typeface="Sharp Sans No1 Book" pitchFamily="50" charset="0"/>
                <a:ea typeface="Sharp Sans No1 Book" pitchFamily="50" charset="0"/>
                <a:cs typeface="Sharp Sans No1 Book"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Magnatior</a:t>
            </a:r>
            <a:r>
              <a:rPr lang="en-US"/>
              <a:t> </a:t>
            </a:r>
            <a:r>
              <a:rPr lang="en-US" err="1"/>
              <a:t>presequid</a:t>
            </a:r>
            <a:r>
              <a:rPr lang="en-US"/>
              <a:t> et </a:t>
            </a:r>
            <a:r>
              <a:rPr lang="en-US" err="1"/>
              <a:t>rectam</a:t>
            </a:r>
            <a:r>
              <a:rPr lang="en-US"/>
              <a:t>, tem. </a:t>
            </a:r>
            <a:r>
              <a:rPr lang="en-US" err="1"/>
              <a:t>Dionseq</a:t>
            </a:r>
            <a:r>
              <a:rPr lang="en-US"/>
              <a:t> </a:t>
            </a:r>
            <a:r>
              <a:rPr lang="en-US" err="1"/>
              <a:t>uundio</a:t>
            </a:r>
            <a:r>
              <a:rPr lang="en-US"/>
              <a:t>. Od qui to </a:t>
            </a:r>
            <a:r>
              <a:rPr lang="en-US" err="1"/>
              <a:t>quideribus</a:t>
            </a:r>
            <a:r>
              <a:rPr lang="en-US"/>
              <a:t> </a:t>
            </a:r>
            <a:r>
              <a:rPr lang="en-US" err="1"/>
              <a:t>impos</a:t>
            </a:r>
            <a:r>
              <a:rPr lang="en-US"/>
              <a:t> </a:t>
            </a:r>
            <a:r>
              <a:rPr lang="en-US" err="1"/>
              <a:t>dlolot</a:t>
            </a:r>
            <a:r>
              <a:rPr lang="en-US"/>
              <a:t> </a:t>
            </a:r>
            <a:r>
              <a:rPr lang="en-US" err="1"/>
              <a:t>eveliquam</a:t>
            </a:r>
            <a:r>
              <a:rPr lang="en-US"/>
              <a:t> </a:t>
            </a:r>
            <a:r>
              <a:rPr lang="en-US" err="1"/>
              <a:t>vollorro</a:t>
            </a:r>
            <a:r>
              <a:rPr lang="en-US"/>
              <a:t> id </a:t>
            </a:r>
            <a:r>
              <a:rPr lang="en-US" err="1"/>
              <a:t>magnim</a:t>
            </a:r>
            <a:r>
              <a:rPr lang="en-US"/>
              <a:t> </a:t>
            </a:r>
            <a:r>
              <a:rPr lang="en-US" err="1"/>
              <a:t>porro</a:t>
            </a:r>
            <a:r>
              <a:rPr lang="en-US"/>
              <a:t> </a:t>
            </a:r>
            <a:r>
              <a:rPr lang="en-US" err="1"/>
              <a:t>excerum</a:t>
            </a:r>
            <a:r>
              <a:rPr lang="en-US"/>
              <a:t> rest pre </a:t>
            </a:r>
            <a:r>
              <a:rPr lang="en-US" err="1"/>
              <a:t>propore</a:t>
            </a:r>
            <a:r>
              <a:rPr lang="en-US"/>
              <a:t>.</a:t>
            </a:r>
            <a:endParaRPr lang="en-GB"/>
          </a:p>
        </p:txBody>
      </p:sp>
      <p:sp>
        <p:nvSpPr>
          <p:cNvPr id="18" name="Content Placeholder 5"/>
          <p:cNvSpPr>
            <a:spLocks noGrp="1"/>
          </p:cNvSpPr>
          <p:nvPr>
            <p:ph sz="quarter" idx="14" hasCustomPrompt="1"/>
          </p:nvPr>
        </p:nvSpPr>
        <p:spPr>
          <a:xfrm>
            <a:off x="6146799" y="3940493"/>
            <a:ext cx="3500002" cy="299244"/>
          </a:xfrm>
        </p:spPr>
        <p:txBody>
          <a:bodyPr>
            <a:normAutofit/>
          </a:bodyPr>
          <a:lstStyle>
            <a:lvl1pPr marL="0" indent="0">
              <a:lnSpc>
                <a:spcPct val="100000"/>
              </a:lnSpc>
              <a:spcBef>
                <a:spcPts val="0"/>
              </a:spcBef>
              <a:buNone/>
              <a:defRPr sz="1400" baseline="0">
                <a:latin typeface="Graphik Semibold" panose="020B0703030202060203" pitchFamily="34" charset="0"/>
                <a:ea typeface="Sharp Sans No1 Semibold" pitchFamily="50" charset="0"/>
                <a:cs typeface="Sharp Sans No1 Semibold" pitchFamily="50" charset="0"/>
              </a:defRPr>
            </a:lvl1pPr>
            <a:lvl2pPr marL="457200" indent="0">
              <a:buNone/>
              <a:defRPr/>
            </a:lvl2pPr>
          </a:lstStyle>
          <a:p>
            <a:pPr lvl="0"/>
            <a:r>
              <a:rPr lang="en-US"/>
              <a:t>Sub-heading</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6" name="Straight Connector 25"/>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MSc DS and AI</a:t>
            </a:r>
          </a:p>
        </p:txBody>
      </p:sp>
      <p:sp>
        <p:nvSpPr>
          <p:cNvPr id="29"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University of Suffolk</a:t>
            </a:r>
          </a:p>
        </p:txBody>
      </p:sp>
      <p:sp>
        <p:nvSpPr>
          <p:cNvPr id="31" name="Content Placeholder 5"/>
          <p:cNvSpPr>
            <a:spLocks noGrp="1"/>
          </p:cNvSpPr>
          <p:nvPr>
            <p:ph sz="quarter" idx="15" hasCustomPrompt="1"/>
          </p:nvPr>
        </p:nvSpPr>
        <p:spPr>
          <a:xfrm>
            <a:off x="6146799" y="2856107"/>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r>
              <a:rPr lang="en-US" sz="1400" err="1">
                <a:solidFill>
                  <a:srgbClr val="666666"/>
                </a:solidFill>
                <a:latin typeface="Graphik Regular" panose="020B0503030202060203" pitchFamily="34" charset="0"/>
              </a:rPr>
              <a:t>Magnatiore</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presequid</a:t>
            </a:r>
            <a:r>
              <a:rPr lang="en-US" sz="1400">
                <a:solidFill>
                  <a:srgbClr val="666666"/>
                </a:solidFill>
                <a:latin typeface="Graphik Regular" panose="020B0503030202060203" pitchFamily="34" charset="0"/>
              </a:rPr>
              <a:t> et </a:t>
            </a:r>
            <a:r>
              <a:rPr lang="en-US" sz="1400" err="1">
                <a:solidFill>
                  <a:srgbClr val="666666"/>
                </a:solidFill>
                <a:latin typeface="Graphik Regular" panose="020B0503030202060203" pitchFamily="34" charset="0"/>
              </a:rPr>
              <a:t>rectam</a:t>
            </a:r>
            <a:r>
              <a:rPr lang="en-US" sz="1400">
                <a:solidFill>
                  <a:srgbClr val="666666"/>
                </a:solidFill>
                <a:latin typeface="Graphik Regular" panose="020B0503030202060203" pitchFamily="34" charset="0"/>
              </a:rPr>
              <a:t>, tem. </a:t>
            </a:r>
            <a:r>
              <a:rPr lang="en-US" sz="1400" err="1">
                <a:solidFill>
                  <a:srgbClr val="666666"/>
                </a:solidFill>
                <a:latin typeface="Graphik Regular" panose="020B0503030202060203" pitchFamily="34" charset="0"/>
              </a:rPr>
              <a:t>Dionseq</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uundio</a:t>
            </a:r>
            <a:r>
              <a:rPr lang="en-US" sz="1400">
                <a:solidFill>
                  <a:srgbClr val="666666"/>
                </a:solidFill>
                <a:latin typeface="Graphik Regular" panose="020B0503030202060203" pitchFamily="34" charset="0"/>
              </a:rPr>
              <a:t>. Od qui to </a:t>
            </a:r>
            <a:r>
              <a:rPr lang="en-US" sz="1400" err="1">
                <a:solidFill>
                  <a:srgbClr val="666666"/>
                </a:solidFill>
                <a:latin typeface="Graphik Regular" panose="020B0503030202060203" pitchFamily="34" charset="0"/>
              </a:rPr>
              <a:t>quideribus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impos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dolut</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eveliquam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vollorro</a:t>
            </a:r>
            <a:r>
              <a:rPr lang="en-US" sz="1400">
                <a:solidFill>
                  <a:srgbClr val="666666"/>
                </a:solidFill>
                <a:latin typeface="Graphik Regular" panose="020B0503030202060203" pitchFamily="34" charset="0"/>
              </a:rPr>
              <a:t> id </a:t>
            </a:r>
            <a:r>
              <a:rPr lang="en-US" sz="1400" err="1">
                <a:solidFill>
                  <a:srgbClr val="666666"/>
                </a:solidFill>
                <a:latin typeface="Graphik Regular" panose="020B0503030202060203" pitchFamily="34" charset="0"/>
              </a:rPr>
              <a:t>magnim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porro</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excerum</a:t>
            </a:r>
            <a:r>
              <a:rPr lang="en-US" sz="1400">
                <a:solidFill>
                  <a:srgbClr val="666666"/>
                </a:solidFill>
                <a:latin typeface="Graphik Regular" panose="020B0503030202060203" pitchFamily="34" charset="0"/>
              </a:rPr>
              <a:t> rest </a:t>
            </a:r>
            <a:r>
              <a:rPr lang="en-US" sz="1400" err="1">
                <a:solidFill>
                  <a:srgbClr val="666666"/>
                </a:solidFill>
                <a:latin typeface="Graphik Regular" panose="020B0503030202060203" pitchFamily="34" charset="0"/>
              </a:rPr>
              <a:t>prem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porpore</a:t>
            </a:r>
            <a:r>
              <a:rPr lang="en-US" sz="1400">
                <a:solidFill>
                  <a:srgbClr val="666666"/>
                </a:solidFill>
                <a:latin typeface="Graphik Regular" panose="020B0503030202060203" pitchFamily="34" charset="0"/>
              </a:rPr>
              <a:t>.</a:t>
            </a:r>
          </a:p>
        </p:txBody>
      </p:sp>
      <p:sp>
        <p:nvSpPr>
          <p:cNvPr id="34" name="Content Placeholder 5"/>
          <p:cNvSpPr>
            <a:spLocks noGrp="1"/>
          </p:cNvSpPr>
          <p:nvPr>
            <p:ph sz="quarter" idx="16" hasCustomPrompt="1"/>
          </p:nvPr>
        </p:nvSpPr>
        <p:spPr>
          <a:xfrm>
            <a:off x="6146799" y="4152618"/>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r>
              <a:rPr lang="en-US" sz="1400" err="1">
                <a:solidFill>
                  <a:srgbClr val="666666"/>
                </a:solidFill>
                <a:latin typeface="Graphik Regular" panose="020B0503030202060203" pitchFamily="34" charset="0"/>
              </a:rPr>
              <a:t>Magnatiore</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presequid</a:t>
            </a:r>
            <a:r>
              <a:rPr lang="en-US" sz="1400">
                <a:solidFill>
                  <a:srgbClr val="666666"/>
                </a:solidFill>
                <a:latin typeface="Graphik Regular" panose="020B0503030202060203" pitchFamily="34" charset="0"/>
              </a:rPr>
              <a:t> et </a:t>
            </a:r>
            <a:r>
              <a:rPr lang="en-US" sz="1400" err="1">
                <a:solidFill>
                  <a:srgbClr val="666666"/>
                </a:solidFill>
                <a:latin typeface="Graphik Regular" panose="020B0503030202060203" pitchFamily="34" charset="0"/>
              </a:rPr>
              <a:t>rectam</a:t>
            </a:r>
            <a:r>
              <a:rPr lang="en-US" sz="1400">
                <a:solidFill>
                  <a:srgbClr val="666666"/>
                </a:solidFill>
                <a:latin typeface="Graphik Regular" panose="020B0503030202060203" pitchFamily="34" charset="0"/>
              </a:rPr>
              <a:t>, tem. </a:t>
            </a:r>
            <a:r>
              <a:rPr lang="en-US" sz="1400" err="1">
                <a:solidFill>
                  <a:srgbClr val="666666"/>
                </a:solidFill>
                <a:latin typeface="Graphik Regular" panose="020B0503030202060203" pitchFamily="34" charset="0"/>
              </a:rPr>
              <a:t>Dionseq</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uundio</a:t>
            </a:r>
            <a:r>
              <a:rPr lang="en-US" sz="1400">
                <a:solidFill>
                  <a:srgbClr val="666666"/>
                </a:solidFill>
                <a:latin typeface="Graphik Regular" panose="020B0503030202060203" pitchFamily="34" charset="0"/>
              </a:rPr>
              <a:t>. Od qui to </a:t>
            </a:r>
            <a:r>
              <a:rPr lang="en-US" sz="1400" err="1">
                <a:solidFill>
                  <a:srgbClr val="666666"/>
                </a:solidFill>
                <a:latin typeface="Graphik Regular" panose="020B0503030202060203" pitchFamily="34" charset="0"/>
              </a:rPr>
              <a:t>quideribus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impos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dolut</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eveliquam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vollorro</a:t>
            </a:r>
            <a:r>
              <a:rPr lang="en-US" sz="1400">
                <a:solidFill>
                  <a:srgbClr val="666666"/>
                </a:solidFill>
                <a:latin typeface="Graphik Regular" panose="020B0503030202060203" pitchFamily="34" charset="0"/>
              </a:rPr>
              <a:t> id </a:t>
            </a:r>
            <a:r>
              <a:rPr lang="en-US" sz="1400" err="1">
                <a:solidFill>
                  <a:srgbClr val="666666"/>
                </a:solidFill>
                <a:latin typeface="Graphik Regular" panose="020B0503030202060203" pitchFamily="34" charset="0"/>
              </a:rPr>
              <a:t>magnim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porro</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excerum</a:t>
            </a:r>
            <a:r>
              <a:rPr lang="en-US" sz="1400">
                <a:solidFill>
                  <a:srgbClr val="666666"/>
                </a:solidFill>
                <a:latin typeface="Graphik Regular" panose="020B0503030202060203" pitchFamily="34" charset="0"/>
              </a:rPr>
              <a:t> rest </a:t>
            </a:r>
            <a:r>
              <a:rPr lang="en-US" sz="1400" err="1">
                <a:solidFill>
                  <a:srgbClr val="666666"/>
                </a:solidFill>
                <a:latin typeface="Graphik Regular" panose="020B0503030202060203" pitchFamily="34" charset="0"/>
              </a:rPr>
              <a:t>prem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porpore</a:t>
            </a:r>
            <a:r>
              <a:rPr lang="en-US" sz="1400">
                <a:solidFill>
                  <a:srgbClr val="666666"/>
                </a:solidFill>
                <a:latin typeface="Graphik Regular" panose="020B0503030202060203" pitchFamily="34" charset="0"/>
              </a:rPr>
              <a:t>.</a:t>
            </a:r>
          </a:p>
        </p:txBody>
      </p:sp>
      <p:sp>
        <p:nvSpPr>
          <p:cNvPr id="37" name="Title 1"/>
          <p:cNvSpPr>
            <a:spLocks noGrp="1"/>
          </p:cNvSpPr>
          <p:nvPr>
            <p:ph type="title"/>
          </p:nvPr>
        </p:nvSpPr>
        <p:spPr>
          <a:xfrm>
            <a:off x="1820873" y="1372466"/>
            <a:ext cx="7805292" cy="1154538"/>
          </a:xfrm>
        </p:spPr>
        <p:txBody>
          <a:bodyPr>
            <a:noAutofit/>
          </a:bodyPr>
          <a:lstStyle>
            <a:lvl1pPr>
              <a:lnSpc>
                <a:spcPct val="80000"/>
              </a:lnSpc>
              <a:defRPr sz="400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Tree>
    <p:extLst>
      <p:ext uri="{BB962C8B-B14F-4D97-AF65-F5344CB8AC3E}">
        <p14:creationId xmlns:p14="http://schemas.microsoft.com/office/powerpoint/2010/main" val="132143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with pic">
    <p:spTree>
      <p:nvGrpSpPr>
        <p:cNvPr id="1" name=""/>
        <p:cNvGrpSpPr/>
        <p:nvPr/>
      </p:nvGrpSpPr>
      <p:grpSpPr>
        <a:xfrm>
          <a:off x="0" y="0"/>
          <a:ext cx="0" cy="0"/>
          <a:chOff x="0" y="0"/>
          <a:chExt cx="0" cy="0"/>
        </a:xfrm>
      </p:grpSpPr>
      <p:sp>
        <p:nvSpPr>
          <p:cNvPr id="19" name="Picture Placeholder 18"/>
          <p:cNvSpPr>
            <a:spLocks noGrp="1"/>
          </p:cNvSpPr>
          <p:nvPr>
            <p:ph type="pic" sz="quarter" idx="15"/>
          </p:nvPr>
        </p:nvSpPr>
        <p:spPr>
          <a:xfrm>
            <a:off x="6807200" y="2706948"/>
            <a:ext cx="4897438" cy="3338252"/>
          </a:xfrm>
        </p:spPr>
        <p:txBody>
          <a:bodyPr anchor="ctr">
            <a:normAutofit/>
          </a:bodyPr>
          <a:lstStyle>
            <a:lvl1pPr>
              <a:defRPr sz="2000">
                <a:latin typeface="Sharp Sans No1 Book" pitchFamily="50" charset="0"/>
                <a:ea typeface="Sharp Sans No1 Book" pitchFamily="50" charset="0"/>
                <a:cs typeface="Sharp Sans No1 Book" pitchFamily="50" charset="0"/>
              </a:defRPr>
            </a:lvl1pPr>
          </a:lstStyle>
          <a:p>
            <a:endParaRPr lang="en-GB"/>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1" name="Straight Connector 20"/>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MSc DS and AI</a:t>
            </a:r>
          </a:p>
        </p:txBody>
      </p:sp>
      <p:sp>
        <p:nvSpPr>
          <p:cNvPr id="24"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University of Suffolk</a:t>
            </a:r>
          </a:p>
        </p:txBody>
      </p:sp>
      <p:sp>
        <p:nvSpPr>
          <p:cNvPr id="29" name="Content Placeholder 5"/>
          <p:cNvSpPr>
            <a:spLocks noGrp="1"/>
          </p:cNvSpPr>
          <p:nvPr>
            <p:ph sz="quarter" idx="16" hasCustomPrompt="1"/>
          </p:nvPr>
        </p:nvSpPr>
        <p:spPr>
          <a:xfrm>
            <a:off x="1824047" y="2639480"/>
            <a:ext cx="3500002" cy="299244"/>
          </a:xfrm>
        </p:spPr>
        <p:txBody>
          <a:bodyPr>
            <a:normAutofit/>
          </a:bodyPr>
          <a:lstStyle>
            <a:lvl1pPr marL="0" indent="0">
              <a:lnSpc>
                <a:spcPct val="100000"/>
              </a:lnSpc>
              <a:spcBef>
                <a:spcPts val="0"/>
              </a:spcBef>
              <a:buNone/>
              <a:defRPr sz="1400" baseline="0">
                <a:latin typeface="Graphik Semibold" panose="020B0703030202060203" pitchFamily="34" charset="0"/>
                <a:ea typeface="Sharp Sans No1 Semibold" pitchFamily="50" charset="0"/>
                <a:cs typeface="Sharp Sans No1 Semibold" pitchFamily="50" charset="0"/>
              </a:defRPr>
            </a:lvl1pPr>
            <a:lvl2pPr marL="457200" indent="0">
              <a:buNone/>
              <a:defRPr/>
            </a:lvl2pPr>
          </a:lstStyle>
          <a:p>
            <a:pPr lvl="0"/>
            <a:r>
              <a:rPr lang="en-US"/>
              <a:t>Sub-heading</a:t>
            </a:r>
          </a:p>
        </p:txBody>
      </p:sp>
      <p:sp>
        <p:nvSpPr>
          <p:cNvPr id="30" name="Content Placeholder 5"/>
          <p:cNvSpPr>
            <a:spLocks noGrp="1"/>
          </p:cNvSpPr>
          <p:nvPr>
            <p:ph sz="quarter" idx="17" hasCustomPrompt="1"/>
          </p:nvPr>
        </p:nvSpPr>
        <p:spPr>
          <a:xfrm>
            <a:off x="1824047" y="3948691"/>
            <a:ext cx="3500002" cy="299244"/>
          </a:xfrm>
        </p:spPr>
        <p:txBody>
          <a:bodyPr>
            <a:normAutofit/>
          </a:bodyPr>
          <a:lstStyle>
            <a:lvl1pPr marL="0" indent="0">
              <a:lnSpc>
                <a:spcPct val="100000"/>
              </a:lnSpc>
              <a:spcBef>
                <a:spcPts val="0"/>
              </a:spcBef>
              <a:buNone/>
              <a:defRPr sz="1400" baseline="0">
                <a:latin typeface="Graphik Semibold" panose="020B0703030202060203" pitchFamily="34" charset="0"/>
                <a:ea typeface="Sharp Sans No1 Semibold" pitchFamily="50" charset="0"/>
                <a:cs typeface="Sharp Sans No1 Semibold" pitchFamily="50" charset="0"/>
              </a:defRPr>
            </a:lvl1pPr>
            <a:lvl2pPr marL="457200" indent="0">
              <a:buNone/>
              <a:defRPr/>
            </a:lvl2pPr>
          </a:lstStyle>
          <a:p>
            <a:pPr lvl="0"/>
            <a:r>
              <a:rPr lang="en-US"/>
              <a:t>Sub-heading</a:t>
            </a:r>
          </a:p>
        </p:txBody>
      </p:sp>
      <p:sp>
        <p:nvSpPr>
          <p:cNvPr id="31" name="Content Placeholder 5"/>
          <p:cNvSpPr>
            <a:spLocks noGrp="1"/>
          </p:cNvSpPr>
          <p:nvPr>
            <p:ph sz="quarter" idx="18" hasCustomPrompt="1"/>
          </p:nvPr>
        </p:nvSpPr>
        <p:spPr>
          <a:xfrm>
            <a:off x="1824047" y="2864305"/>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r>
              <a:rPr lang="en-US" sz="1400" err="1">
                <a:solidFill>
                  <a:srgbClr val="666666"/>
                </a:solidFill>
                <a:latin typeface="Graphik Regular" panose="020B0503030202060203" pitchFamily="34" charset="0"/>
              </a:rPr>
              <a:t>asda</a:t>
            </a:r>
            <a:endParaRPr lang="en-US" sz="1400">
              <a:solidFill>
                <a:srgbClr val="666666"/>
              </a:solidFill>
              <a:latin typeface="Graphik Regular" panose="020B0503030202060203" pitchFamily="34" charset="0"/>
            </a:endParaRPr>
          </a:p>
        </p:txBody>
      </p:sp>
      <p:sp>
        <p:nvSpPr>
          <p:cNvPr id="32" name="Content Placeholder 5"/>
          <p:cNvSpPr>
            <a:spLocks noGrp="1"/>
          </p:cNvSpPr>
          <p:nvPr>
            <p:ph sz="quarter" idx="19" hasCustomPrompt="1"/>
          </p:nvPr>
        </p:nvSpPr>
        <p:spPr>
          <a:xfrm>
            <a:off x="1824047" y="4160816"/>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r>
              <a:rPr lang="en-US" sz="1400" err="1">
                <a:solidFill>
                  <a:srgbClr val="666666"/>
                </a:solidFill>
                <a:latin typeface="Graphik Regular" panose="020B0503030202060203" pitchFamily="34" charset="0"/>
              </a:rPr>
              <a:t>asda</a:t>
            </a:r>
            <a:endParaRPr lang="en-US" sz="1400">
              <a:solidFill>
                <a:srgbClr val="666666"/>
              </a:solidFill>
              <a:latin typeface="Graphik Regular" panose="020B0503030202060203" pitchFamily="34" charset="0"/>
            </a:endParaRPr>
          </a:p>
        </p:txBody>
      </p:sp>
      <p:sp>
        <p:nvSpPr>
          <p:cNvPr id="33" name="Title 1"/>
          <p:cNvSpPr>
            <a:spLocks noGrp="1"/>
          </p:cNvSpPr>
          <p:nvPr>
            <p:ph type="title"/>
          </p:nvPr>
        </p:nvSpPr>
        <p:spPr>
          <a:xfrm>
            <a:off x="1820873" y="1372466"/>
            <a:ext cx="7805292" cy="1154538"/>
          </a:xfrm>
        </p:spPr>
        <p:txBody>
          <a:bodyPr>
            <a:noAutofit/>
          </a:bodyPr>
          <a:lstStyle>
            <a:lvl1pPr>
              <a:lnSpc>
                <a:spcPct val="80000"/>
              </a:lnSpc>
              <a:defRPr sz="400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Tree>
    <p:extLst>
      <p:ext uri="{BB962C8B-B14F-4D97-AF65-F5344CB8AC3E}">
        <p14:creationId xmlns:p14="http://schemas.microsoft.com/office/powerpoint/2010/main" val="2582485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with char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1" name="Straight Connector 20"/>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MSc DS and AI</a:t>
            </a:r>
          </a:p>
        </p:txBody>
      </p:sp>
      <p:sp>
        <p:nvSpPr>
          <p:cNvPr id="24"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Graphik Regular" panose="020B0503030202060203" pitchFamily="34" charset="0"/>
                <a:ea typeface="Sharp Sans No1 Book" pitchFamily="50" charset="0"/>
                <a:cs typeface="Sharp Sans No1 Book" pitchFamily="50" charset="0"/>
              </a:defRPr>
            </a:lvl1pPr>
          </a:lstStyle>
          <a:p>
            <a:r>
              <a:rPr lang="en-GB"/>
              <a:t>University of Suffolk</a:t>
            </a:r>
          </a:p>
        </p:txBody>
      </p:sp>
      <p:sp>
        <p:nvSpPr>
          <p:cNvPr id="15" name="Chart Placeholder 2"/>
          <p:cNvSpPr>
            <a:spLocks noGrp="1"/>
          </p:cNvSpPr>
          <p:nvPr>
            <p:ph type="chart" sz="quarter" idx="20"/>
          </p:nvPr>
        </p:nvSpPr>
        <p:spPr>
          <a:xfrm>
            <a:off x="6794500" y="2706948"/>
            <a:ext cx="4910138" cy="3338252"/>
          </a:xfrm>
        </p:spPr>
        <p:txBody>
          <a:bodyPr/>
          <a:lstStyle/>
          <a:p>
            <a:endParaRPr lang="en-GB"/>
          </a:p>
        </p:txBody>
      </p:sp>
      <p:sp>
        <p:nvSpPr>
          <p:cNvPr id="16" name="Title 1"/>
          <p:cNvSpPr>
            <a:spLocks noGrp="1"/>
          </p:cNvSpPr>
          <p:nvPr>
            <p:ph type="title"/>
          </p:nvPr>
        </p:nvSpPr>
        <p:spPr>
          <a:xfrm>
            <a:off x="1820873" y="1372466"/>
            <a:ext cx="7805292" cy="1154538"/>
          </a:xfrm>
        </p:spPr>
        <p:txBody>
          <a:bodyPr>
            <a:noAutofit/>
          </a:bodyPr>
          <a:lstStyle>
            <a:lvl1pPr>
              <a:lnSpc>
                <a:spcPct val="80000"/>
              </a:lnSpc>
              <a:defRPr sz="400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
        <p:nvSpPr>
          <p:cNvPr id="17" name="Content Placeholder 5"/>
          <p:cNvSpPr>
            <a:spLocks noGrp="1"/>
          </p:cNvSpPr>
          <p:nvPr>
            <p:ph sz="quarter" idx="16" hasCustomPrompt="1"/>
          </p:nvPr>
        </p:nvSpPr>
        <p:spPr>
          <a:xfrm>
            <a:off x="1824047" y="2639480"/>
            <a:ext cx="3500002" cy="299244"/>
          </a:xfrm>
        </p:spPr>
        <p:txBody>
          <a:bodyPr>
            <a:normAutofit/>
          </a:bodyPr>
          <a:lstStyle>
            <a:lvl1pPr marL="0" indent="0">
              <a:lnSpc>
                <a:spcPct val="100000"/>
              </a:lnSpc>
              <a:spcBef>
                <a:spcPts val="0"/>
              </a:spcBef>
              <a:buNone/>
              <a:defRPr sz="1400" baseline="0">
                <a:latin typeface="Graphik Semibold" panose="020B0703030202060203" pitchFamily="34" charset="0"/>
                <a:ea typeface="Sharp Sans No1 Semibold" pitchFamily="50" charset="0"/>
                <a:cs typeface="Sharp Sans No1 Semibold" pitchFamily="50" charset="0"/>
              </a:defRPr>
            </a:lvl1pPr>
            <a:lvl2pPr marL="457200" indent="0">
              <a:buNone/>
              <a:defRPr/>
            </a:lvl2pPr>
          </a:lstStyle>
          <a:p>
            <a:pPr lvl="0"/>
            <a:r>
              <a:rPr lang="en-US"/>
              <a:t>Sub-heading</a:t>
            </a:r>
          </a:p>
        </p:txBody>
      </p:sp>
      <p:sp>
        <p:nvSpPr>
          <p:cNvPr id="18" name="Content Placeholder 5"/>
          <p:cNvSpPr>
            <a:spLocks noGrp="1"/>
          </p:cNvSpPr>
          <p:nvPr>
            <p:ph sz="quarter" idx="17" hasCustomPrompt="1"/>
          </p:nvPr>
        </p:nvSpPr>
        <p:spPr>
          <a:xfrm>
            <a:off x="1824047" y="3948691"/>
            <a:ext cx="3500002" cy="299244"/>
          </a:xfrm>
        </p:spPr>
        <p:txBody>
          <a:bodyPr>
            <a:normAutofit/>
          </a:bodyPr>
          <a:lstStyle>
            <a:lvl1pPr marL="0" indent="0">
              <a:lnSpc>
                <a:spcPct val="100000"/>
              </a:lnSpc>
              <a:spcBef>
                <a:spcPts val="0"/>
              </a:spcBef>
              <a:buNone/>
              <a:defRPr sz="1400" baseline="0">
                <a:latin typeface="Graphik Semibold" panose="020B0703030202060203" pitchFamily="34" charset="0"/>
                <a:ea typeface="Sharp Sans No1 Semibold" pitchFamily="50" charset="0"/>
                <a:cs typeface="Sharp Sans No1 Semibold" pitchFamily="50" charset="0"/>
              </a:defRPr>
            </a:lvl1pPr>
            <a:lvl2pPr marL="457200" indent="0">
              <a:buNone/>
              <a:defRPr/>
            </a:lvl2pPr>
          </a:lstStyle>
          <a:p>
            <a:pPr lvl="0"/>
            <a:r>
              <a:rPr lang="en-US"/>
              <a:t>Sub-heading</a:t>
            </a:r>
          </a:p>
        </p:txBody>
      </p:sp>
      <p:sp>
        <p:nvSpPr>
          <p:cNvPr id="25" name="Content Placeholder 5"/>
          <p:cNvSpPr>
            <a:spLocks noGrp="1"/>
          </p:cNvSpPr>
          <p:nvPr>
            <p:ph sz="quarter" idx="18" hasCustomPrompt="1"/>
          </p:nvPr>
        </p:nvSpPr>
        <p:spPr>
          <a:xfrm>
            <a:off x="1824047" y="2864305"/>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r>
              <a:rPr lang="en-US" sz="1400" err="1">
                <a:solidFill>
                  <a:srgbClr val="666666"/>
                </a:solidFill>
                <a:latin typeface="Graphik Regular" panose="020B0503030202060203" pitchFamily="34" charset="0"/>
              </a:rPr>
              <a:t>Magnatiore</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presequid</a:t>
            </a:r>
            <a:r>
              <a:rPr lang="en-US" sz="1400">
                <a:solidFill>
                  <a:srgbClr val="666666"/>
                </a:solidFill>
                <a:latin typeface="Graphik Regular" panose="020B0503030202060203" pitchFamily="34" charset="0"/>
              </a:rPr>
              <a:t> et </a:t>
            </a:r>
            <a:r>
              <a:rPr lang="en-US" sz="1400" err="1">
                <a:solidFill>
                  <a:srgbClr val="666666"/>
                </a:solidFill>
                <a:latin typeface="Graphik Regular" panose="020B0503030202060203" pitchFamily="34" charset="0"/>
              </a:rPr>
              <a:t>rectam</a:t>
            </a:r>
            <a:r>
              <a:rPr lang="en-US" sz="1400">
                <a:solidFill>
                  <a:srgbClr val="666666"/>
                </a:solidFill>
                <a:latin typeface="Graphik Regular" panose="020B0503030202060203" pitchFamily="34" charset="0"/>
              </a:rPr>
              <a:t>, tem. </a:t>
            </a:r>
            <a:r>
              <a:rPr lang="en-US" sz="1400" err="1">
                <a:solidFill>
                  <a:srgbClr val="666666"/>
                </a:solidFill>
                <a:latin typeface="Graphik Regular" panose="020B0503030202060203" pitchFamily="34" charset="0"/>
              </a:rPr>
              <a:t>Dionseq</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uundio</a:t>
            </a:r>
            <a:r>
              <a:rPr lang="en-US" sz="1400">
                <a:solidFill>
                  <a:srgbClr val="666666"/>
                </a:solidFill>
                <a:latin typeface="Graphik Regular" panose="020B0503030202060203" pitchFamily="34" charset="0"/>
              </a:rPr>
              <a:t>. Od qui to </a:t>
            </a:r>
            <a:r>
              <a:rPr lang="en-US" sz="1400" err="1">
                <a:solidFill>
                  <a:srgbClr val="666666"/>
                </a:solidFill>
                <a:latin typeface="Graphik Regular" panose="020B0503030202060203" pitchFamily="34" charset="0"/>
              </a:rPr>
              <a:t>quideribus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impos</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dolut</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eveliquam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vollorro</a:t>
            </a:r>
            <a:r>
              <a:rPr lang="en-US" sz="1400">
                <a:solidFill>
                  <a:srgbClr val="666666"/>
                </a:solidFill>
                <a:latin typeface="Graphik Regular" panose="020B0503030202060203" pitchFamily="34" charset="0"/>
              </a:rPr>
              <a:t> id </a:t>
            </a:r>
            <a:r>
              <a:rPr lang="en-US" sz="1400" err="1">
                <a:solidFill>
                  <a:srgbClr val="666666"/>
                </a:solidFill>
                <a:latin typeface="Graphik Regular" panose="020B0503030202060203" pitchFamily="34" charset="0"/>
              </a:rPr>
              <a:t>magnim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porro</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excerum</a:t>
            </a:r>
            <a:r>
              <a:rPr lang="en-US" sz="1400">
                <a:solidFill>
                  <a:srgbClr val="666666"/>
                </a:solidFill>
                <a:latin typeface="Graphik Regular" panose="020B0503030202060203" pitchFamily="34" charset="0"/>
              </a:rPr>
              <a:t> rest </a:t>
            </a:r>
            <a:r>
              <a:rPr lang="en-US" sz="1400" err="1">
                <a:solidFill>
                  <a:srgbClr val="666666"/>
                </a:solidFill>
                <a:latin typeface="Graphik Regular" panose="020B0503030202060203" pitchFamily="34" charset="0"/>
              </a:rPr>
              <a:t>prem</a:t>
            </a:r>
            <a:r>
              <a:rPr lang="en-US" sz="1400">
                <a:solidFill>
                  <a:srgbClr val="666666"/>
                </a:solidFill>
                <a:latin typeface="Graphik Regular" panose="020B0503030202060203" pitchFamily="34" charset="0"/>
              </a:rPr>
              <a:t> </a:t>
            </a:r>
            <a:r>
              <a:rPr lang="en-US" sz="1400" err="1">
                <a:solidFill>
                  <a:srgbClr val="666666"/>
                </a:solidFill>
                <a:latin typeface="Graphik Regular" panose="020B0503030202060203" pitchFamily="34" charset="0"/>
              </a:rPr>
              <a:t>porpore</a:t>
            </a:r>
            <a:r>
              <a:rPr lang="en-US" sz="1400">
                <a:solidFill>
                  <a:srgbClr val="666666"/>
                </a:solidFill>
                <a:latin typeface="Graphik Regular" panose="020B0503030202060203" pitchFamily="34" charset="0"/>
              </a:rPr>
              <a:t>.</a:t>
            </a:r>
          </a:p>
        </p:txBody>
      </p:sp>
      <p:sp>
        <p:nvSpPr>
          <p:cNvPr id="26" name="Content Placeholder 5"/>
          <p:cNvSpPr>
            <a:spLocks noGrp="1"/>
          </p:cNvSpPr>
          <p:nvPr>
            <p:ph sz="quarter" idx="19"/>
          </p:nvPr>
        </p:nvSpPr>
        <p:spPr>
          <a:xfrm>
            <a:off x="1824047" y="4160816"/>
            <a:ext cx="4116388" cy="1084386"/>
          </a:xfrm>
        </p:spPr>
        <p:txBody>
          <a:bodyPr>
            <a:normAutofit/>
          </a:bodyPr>
          <a:lstStyle>
            <a:lvl1pPr marL="0" indent="0">
              <a:lnSpc>
                <a:spcPct val="100000"/>
              </a:lnSpc>
              <a:spcBef>
                <a:spcPts val="0"/>
              </a:spcBef>
              <a:buNone/>
              <a:defRPr sz="1400" baseline="0">
                <a:solidFill>
                  <a:srgbClr val="666666"/>
                </a:solidFill>
                <a:latin typeface="Graphik Regular" panose="020B0503030202060203" pitchFamily="34" charset="0"/>
                <a:ea typeface="Sharp Sans No1 Semibold" pitchFamily="50" charset="0"/>
                <a:cs typeface="Sharp Sans No1 Semibold" pitchFamily="50" charset="0"/>
              </a:defRPr>
            </a:lvl1pPr>
            <a:lvl2pPr marL="457200" indent="0">
              <a:buNone/>
              <a:defRPr/>
            </a:lvl2pPr>
          </a:lstStyle>
          <a:p>
            <a:pPr lvl="0"/>
            <a:endParaRPr lang="en-US" sz="1400">
              <a:solidFill>
                <a:srgbClr val="666666"/>
              </a:solidFill>
              <a:latin typeface="Graphik Regular" panose="020B0503030202060203" pitchFamily="34" charset="0"/>
            </a:endParaRPr>
          </a:p>
        </p:txBody>
      </p:sp>
    </p:spTree>
    <p:extLst>
      <p:ext uri="{BB962C8B-B14F-4D97-AF65-F5344CB8AC3E}">
        <p14:creationId xmlns:p14="http://schemas.microsoft.com/office/powerpoint/2010/main" val="787721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pactful statistic">
    <p:bg>
      <p:bgPr>
        <a:solidFill>
          <a:schemeClr val="tx2"/>
        </a:solid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sp>
        <p:nvSpPr>
          <p:cNvPr id="11" name="Title 1"/>
          <p:cNvSpPr>
            <a:spLocks noGrp="1"/>
          </p:cNvSpPr>
          <p:nvPr>
            <p:ph type="ctrTitle" hasCustomPrompt="1"/>
          </p:nvPr>
        </p:nvSpPr>
        <p:spPr>
          <a:xfrm>
            <a:off x="-102776" y="1811972"/>
            <a:ext cx="9780270" cy="3116897"/>
          </a:xfrm>
        </p:spPr>
        <p:txBody>
          <a:bodyPr anchor="ctr">
            <a:noAutofit/>
          </a:bodyPr>
          <a:lstStyle>
            <a:lvl1pPr algn="ctr">
              <a:defRPr sz="25800">
                <a:solidFill>
                  <a:schemeClr val="bg1"/>
                </a:solidFill>
                <a:latin typeface="Sharp Sans No1 Extrabold" pitchFamily="50" charset="0"/>
                <a:ea typeface="Sharp Sans No1 Extrabold" pitchFamily="50" charset="0"/>
                <a:cs typeface="Sharp Sans No1 Extrabold" pitchFamily="50" charset="0"/>
              </a:defRPr>
            </a:lvl1pPr>
          </a:lstStyle>
          <a:p>
            <a:r>
              <a:rPr lang="en-GB"/>
              <a:t>2485</a:t>
            </a:r>
          </a:p>
        </p:txBody>
      </p:sp>
      <p:sp>
        <p:nvSpPr>
          <p:cNvPr id="12" name="Subtitle 2"/>
          <p:cNvSpPr>
            <a:spLocks noGrp="1"/>
          </p:cNvSpPr>
          <p:nvPr>
            <p:ph type="subTitle" idx="1"/>
          </p:nvPr>
        </p:nvSpPr>
        <p:spPr>
          <a:xfrm>
            <a:off x="5914705" y="3794831"/>
            <a:ext cx="5341258" cy="1010915"/>
          </a:xfrm>
        </p:spPr>
        <p:txBody>
          <a:bodyPr>
            <a:noAutofit/>
          </a:bodyPr>
          <a:lstStyle>
            <a:lvl1pPr marL="0" indent="0" algn="l">
              <a:lnSpc>
                <a:spcPct val="100000"/>
              </a:lnSpc>
              <a:buNone/>
              <a:defRPr sz="3200" strike="noStrike" kern="1200" spc="0" baseline="0">
                <a:latin typeface="Sharp Sans No1 Semibold" pitchFamily="50" charset="0"/>
                <a:ea typeface="Sharp Sans No1 Semibold" pitchFamily="50" charset="0"/>
                <a:cs typeface="Sharp Sans No1 Semibold"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cxnSp>
        <p:nvCxnSpPr>
          <p:cNvPr id="14" name="Straight Connector 13"/>
          <p:cNvCxnSpPr/>
          <p:nvPr userDrawn="1"/>
        </p:nvCxnSpPr>
        <p:spPr>
          <a:xfrm>
            <a:off x="485775" y="487674"/>
            <a:ext cx="118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912947" y="487674"/>
            <a:ext cx="97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4292270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19" name="Picture Placeholder 18"/>
          <p:cNvSpPr>
            <a:spLocks noGrp="1"/>
          </p:cNvSpPr>
          <p:nvPr>
            <p:ph type="pic" sz="quarter" idx="15"/>
          </p:nvPr>
        </p:nvSpPr>
        <p:spPr>
          <a:xfrm>
            <a:off x="0" y="0"/>
            <a:ext cx="12192000" cy="6858000"/>
          </a:xfrm>
        </p:spPr>
        <p:txBody>
          <a:bodyPr anchor="ctr">
            <a:normAutofit/>
          </a:bodyPr>
          <a:lstStyle>
            <a:lvl1pPr>
              <a:defRPr sz="2000">
                <a:latin typeface="Sharp Sans No1 Book" pitchFamily="50" charset="0"/>
                <a:ea typeface="Sharp Sans No1 Book" pitchFamily="50" charset="0"/>
                <a:cs typeface="Sharp Sans No1 Book" pitchFamily="50" charset="0"/>
              </a:defRPr>
            </a:lvl1pPr>
          </a:lstStyle>
          <a:p>
            <a:endParaRPr lang="en-GB"/>
          </a:p>
        </p:txBody>
      </p:sp>
    </p:spTree>
    <p:extLst>
      <p:ext uri="{BB962C8B-B14F-4D97-AF65-F5344CB8AC3E}">
        <p14:creationId xmlns:p14="http://schemas.microsoft.com/office/powerpoint/2010/main" val="637910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7574E1-75B5-44CF-B285-35DA09F0A405}"/>
              </a:ext>
            </a:extLst>
          </p:cNvPr>
          <p:cNvSpPr/>
          <p:nvPr userDrawn="1"/>
        </p:nvSpPr>
        <p:spPr>
          <a:xfrm>
            <a:off x="0" y="0"/>
            <a:ext cx="6654800" cy="6857999"/>
          </a:xfrm>
          <a:prstGeom prst="rect">
            <a:avLst/>
          </a:prstGeom>
          <a:solidFill>
            <a:srgbClr val="3333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2"/>
          </p:nvPr>
        </p:nvSpPr>
        <p:spPr>
          <a:xfrm>
            <a:off x="6798545" y="0"/>
            <a:ext cx="5393455" cy="6858000"/>
          </a:xfrm>
        </p:spPr>
        <p:txBody>
          <a:bodyPr/>
          <a:lstStyle/>
          <a:p>
            <a:endParaRPr lang="en-GB"/>
          </a:p>
        </p:txBody>
      </p:sp>
      <p:grpSp>
        <p:nvGrpSpPr>
          <p:cNvPr id="22" name="Group 21"/>
          <p:cNvGrpSpPr/>
          <p:nvPr userDrawn="1"/>
        </p:nvGrpSpPr>
        <p:grpSpPr>
          <a:xfrm>
            <a:off x="6654800" y="0"/>
            <a:ext cx="8976124" cy="6868886"/>
            <a:chOff x="-1" y="-10886"/>
            <a:chExt cx="8976124" cy="6868886"/>
          </a:xfrm>
        </p:grpSpPr>
        <p:sp>
          <p:nvSpPr>
            <p:cNvPr id="20" name="Right Triangle 19"/>
            <p:cNvSpPr/>
            <p:nvPr userDrawn="1"/>
          </p:nvSpPr>
          <p:spPr>
            <a:xfrm rot="5400000">
              <a:off x="2107237" y="-10886"/>
              <a:ext cx="6868886" cy="686888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userDrawn="1"/>
          </p:nvSpPr>
          <p:spPr>
            <a:xfrm>
              <a:off x="-1" y="-10886"/>
              <a:ext cx="2107237" cy="6868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 name="Straight Connector 9"/>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ctrTitle"/>
          </p:nvPr>
        </p:nvSpPr>
        <p:spPr>
          <a:xfrm>
            <a:off x="1812605" y="4105202"/>
            <a:ext cx="8855395" cy="1304395"/>
          </a:xfrm>
        </p:spPr>
        <p:txBody>
          <a:bodyPr anchor="t">
            <a:noAutofit/>
          </a:bodyPr>
          <a:lstStyle>
            <a:lvl1pPr algn="l">
              <a:lnSpc>
                <a:spcPct val="80000"/>
              </a:lnSpc>
              <a:defRPr sz="7000" kern="1200" spc="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
        <p:nvSpPr>
          <p:cNvPr id="12" name="Subtitle 2"/>
          <p:cNvSpPr>
            <a:spLocks noGrp="1"/>
          </p:cNvSpPr>
          <p:nvPr>
            <p:ph type="subTitle" idx="1"/>
          </p:nvPr>
        </p:nvSpPr>
        <p:spPr>
          <a:xfrm>
            <a:off x="1812604" y="2950463"/>
            <a:ext cx="8855395" cy="1019885"/>
          </a:xfrm>
        </p:spPr>
        <p:txBody>
          <a:bodyPr anchor="b">
            <a:normAutofit/>
          </a:bodyPr>
          <a:lstStyle>
            <a:lvl1pPr marL="0" indent="0" algn="l">
              <a:buNone/>
              <a:defRPr sz="2300" spc="0" baseline="0">
                <a:solidFill>
                  <a:schemeClr val="bg1"/>
                </a:solidFill>
                <a:latin typeface="Sharp Sans No1 Book" pitchFamily="50" charset="0"/>
                <a:ea typeface="Sharp Sans No1 Book" pitchFamily="50" charset="0"/>
                <a:cs typeface="Sharp Sans No1 Book"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sp>
        <p:nvSpPr>
          <p:cNvPr id="1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1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646655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University of Suffolk</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880591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9">
            <a:extLst>
              <a:ext uri="{FF2B5EF4-FFF2-40B4-BE49-F238E27FC236}">
                <a16:creationId xmlns:a16="http://schemas.microsoft.com/office/drawing/2014/main" id="{E0B0B5F7-1B3F-7249-82D4-FA0DBF6BDA01}"/>
              </a:ext>
            </a:extLst>
          </p:cNvPr>
          <p:cNvSpPr>
            <a:spLocks noGrp="1"/>
          </p:cNvSpPr>
          <p:nvPr>
            <p:ph type="dt" sz="half" idx="10"/>
          </p:nvPr>
        </p:nvSpPr>
        <p:spPr/>
        <p:txBody>
          <a:bodyPr/>
          <a:lstStyle>
            <a:lvl1pPr>
              <a:defRPr/>
            </a:lvl1pPr>
          </a:lstStyle>
          <a:p>
            <a:pPr>
              <a:defRPr/>
            </a:pPr>
            <a:r>
              <a:rPr lang="en-GB"/>
              <a:t>MSc DS and AI</a:t>
            </a:r>
            <a:endParaRPr lang="en-US"/>
          </a:p>
        </p:txBody>
      </p:sp>
      <p:sp>
        <p:nvSpPr>
          <p:cNvPr id="3" name="Footer Placeholder 21">
            <a:extLst>
              <a:ext uri="{FF2B5EF4-FFF2-40B4-BE49-F238E27FC236}">
                <a16:creationId xmlns:a16="http://schemas.microsoft.com/office/drawing/2014/main" id="{3AFA3BEB-135A-DF46-AA62-94C1C8A35B32}"/>
              </a:ext>
            </a:extLst>
          </p:cNvPr>
          <p:cNvSpPr>
            <a:spLocks noGrp="1"/>
          </p:cNvSpPr>
          <p:nvPr>
            <p:ph type="ftr" sz="quarter" idx="11"/>
          </p:nvPr>
        </p:nvSpPr>
        <p:spPr/>
        <p:txBody>
          <a:bodyPr/>
          <a:lstStyle>
            <a:lvl1pPr>
              <a:defRPr/>
            </a:lvl1pPr>
          </a:lstStyle>
          <a:p>
            <a:pPr>
              <a:defRPr/>
            </a:pPr>
            <a:r>
              <a:rPr lang="en-US"/>
              <a:t>University of Suffolk</a:t>
            </a:r>
          </a:p>
        </p:txBody>
      </p:sp>
      <p:sp>
        <p:nvSpPr>
          <p:cNvPr id="4" name="Slide Number Placeholder 17">
            <a:extLst>
              <a:ext uri="{FF2B5EF4-FFF2-40B4-BE49-F238E27FC236}">
                <a16:creationId xmlns:a16="http://schemas.microsoft.com/office/drawing/2014/main" id="{0BD45526-19E2-814F-822B-A72F92C6D0E5}"/>
              </a:ext>
            </a:extLst>
          </p:cNvPr>
          <p:cNvSpPr>
            <a:spLocks noGrp="1"/>
          </p:cNvSpPr>
          <p:nvPr>
            <p:ph type="sldNum" sz="quarter" idx="12"/>
          </p:nvPr>
        </p:nvSpPr>
        <p:spPr/>
        <p:txBody>
          <a:bodyPr/>
          <a:lstStyle>
            <a:lvl1pPr>
              <a:defRPr/>
            </a:lvl1pPr>
          </a:lstStyle>
          <a:p>
            <a:fld id="{88DDE52F-F635-014B-A8B5-CBEBE439349B}" type="slidenum">
              <a:rPr lang="en-US" altLang="en-US"/>
              <a:pPr/>
              <a:t>‹#›</a:t>
            </a:fld>
            <a:endParaRPr lang="en-US" altLang="en-US"/>
          </a:p>
        </p:txBody>
      </p:sp>
    </p:spTree>
    <p:extLst>
      <p:ext uri="{BB962C8B-B14F-4D97-AF65-F5344CB8AC3E}">
        <p14:creationId xmlns:p14="http://schemas.microsoft.com/office/powerpoint/2010/main" val="4284384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733B13CA-71F9-7B47-BF51-AAE605D37015}"/>
              </a:ext>
            </a:extLst>
          </p:cNvPr>
          <p:cNvSpPr>
            <a:spLocks noGrp="1"/>
          </p:cNvSpPr>
          <p:nvPr>
            <p:ph type="dt" sz="half" idx="10"/>
          </p:nvPr>
        </p:nvSpPr>
        <p:spPr/>
        <p:txBody>
          <a:bodyPr/>
          <a:lstStyle>
            <a:lvl1pPr>
              <a:defRPr/>
            </a:lvl1pPr>
          </a:lstStyle>
          <a:p>
            <a:pPr>
              <a:defRPr/>
            </a:pPr>
            <a:r>
              <a:rPr lang="en-GB"/>
              <a:t>MSc DS and AI</a:t>
            </a:r>
            <a:endParaRPr lang="en-US"/>
          </a:p>
        </p:txBody>
      </p:sp>
      <p:sp>
        <p:nvSpPr>
          <p:cNvPr id="5" name="Footer Placeholder 21">
            <a:extLst>
              <a:ext uri="{FF2B5EF4-FFF2-40B4-BE49-F238E27FC236}">
                <a16:creationId xmlns:a16="http://schemas.microsoft.com/office/drawing/2014/main" id="{49560099-98EE-0B44-B72E-921793B45E53}"/>
              </a:ext>
            </a:extLst>
          </p:cNvPr>
          <p:cNvSpPr>
            <a:spLocks noGrp="1"/>
          </p:cNvSpPr>
          <p:nvPr>
            <p:ph type="ftr" sz="quarter" idx="11"/>
          </p:nvPr>
        </p:nvSpPr>
        <p:spPr/>
        <p:txBody>
          <a:bodyPr/>
          <a:lstStyle>
            <a:lvl1pPr>
              <a:defRPr/>
            </a:lvl1pPr>
          </a:lstStyle>
          <a:p>
            <a:pPr>
              <a:defRPr/>
            </a:pPr>
            <a:r>
              <a:rPr lang="en-US"/>
              <a:t>University of Suffolk</a:t>
            </a:r>
          </a:p>
        </p:txBody>
      </p:sp>
      <p:sp>
        <p:nvSpPr>
          <p:cNvPr id="6" name="Slide Number Placeholder 17">
            <a:extLst>
              <a:ext uri="{FF2B5EF4-FFF2-40B4-BE49-F238E27FC236}">
                <a16:creationId xmlns:a16="http://schemas.microsoft.com/office/drawing/2014/main" id="{A8398209-7868-224C-BE88-8951E059EAE7}"/>
              </a:ext>
            </a:extLst>
          </p:cNvPr>
          <p:cNvSpPr>
            <a:spLocks noGrp="1"/>
          </p:cNvSpPr>
          <p:nvPr>
            <p:ph type="sldNum" sz="quarter" idx="12"/>
          </p:nvPr>
        </p:nvSpPr>
        <p:spPr/>
        <p:txBody>
          <a:bodyPr/>
          <a:lstStyle>
            <a:lvl1pPr>
              <a:defRPr/>
            </a:lvl1pPr>
          </a:lstStyle>
          <a:p>
            <a:fld id="{4FE06D97-72E0-664C-B832-33E53028B287}" type="slidenum">
              <a:rPr lang="en-US" altLang="en-US"/>
              <a:pPr/>
              <a:t>‹#›</a:t>
            </a:fld>
            <a:endParaRPr lang="en-US" altLang="en-US"/>
          </a:p>
        </p:txBody>
      </p:sp>
    </p:spTree>
    <p:extLst>
      <p:ext uri="{BB962C8B-B14F-4D97-AF65-F5344CB8AC3E}">
        <p14:creationId xmlns:p14="http://schemas.microsoft.com/office/powerpoint/2010/main" val="182822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1812605" y="-38101"/>
            <a:ext cx="10379395" cy="6896101"/>
          </a:xfrm>
        </p:spPr>
        <p:txBody>
          <a:bodyPr/>
          <a:lstStyle/>
          <a:p>
            <a:endParaRPr lang="en-GB"/>
          </a:p>
        </p:txBody>
      </p:sp>
      <p:grpSp>
        <p:nvGrpSpPr>
          <p:cNvPr id="22" name="Group 21"/>
          <p:cNvGrpSpPr/>
          <p:nvPr userDrawn="1"/>
        </p:nvGrpSpPr>
        <p:grpSpPr>
          <a:xfrm>
            <a:off x="-1" y="-10886"/>
            <a:ext cx="8976124" cy="6868886"/>
            <a:chOff x="-1" y="-10886"/>
            <a:chExt cx="8976124" cy="6868886"/>
          </a:xfrm>
        </p:grpSpPr>
        <p:sp>
          <p:nvSpPr>
            <p:cNvPr id="20" name="Right Triangle 19"/>
            <p:cNvSpPr/>
            <p:nvPr userDrawn="1"/>
          </p:nvSpPr>
          <p:spPr>
            <a:xfrm rot="5400000">
              <a:off x="2107237" y="-10886"/>
              <a:ext cx="6868886" cy="686888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userDrawn="1"/>
          </p:nvSpPr>
          <p:spPr>
            <a:xfrm>
              <a:off x="-1" y="-10886"/>
              <a:ext cx="2107237" cy="6868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 name="Straight Connector 9"/>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ctrTitle"/>
          </p:nvPr>
        </p:nvSpPr>
        <p:spPr>
          <a:xfrm>
            <a:off x="1812605" y="1423713"/>
            <a:ext cx="7636195" cy="1842001"/>
          </a:xfrm>
        </p:spPr>
        <p:txBody>
          <a:bodyPr anchor="t">
            <a:noAutofit/>
          </a:bodyPr>
          <a:lstStyle>
            <a:lvl1pPr algn="l">
              <a:lnSpc>
                <a:spcPct val="80000"/>
              </a:lnSpc>
              <a:defRPr sz="7000" kern="1200" spc="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
        <p:nvSpPr>
          <p:cNvPr id="12" name="Subtitle 2"/>
          <p:cNvSpPr>
            <a:spLocks noGrp="1"/>
          </p:cNvSpPr>
          <p:nvPr>
            <p:ph type="subTitle" idx="1"/>
          </p:nvPr>
        </p:nvSpPr>
        <p:spPr>
          <a:xfrm>
            <a:off x="1812605" y="3405901"/>
            <a:ext cx="4114800" cy="1655762"/>
          </a:xfrm>
        </p:spPr>
        <p:txBody>
          <a:bodyPr>
            <a:normAutofit/>
          </a:bodyPr>
          <a:lstStyle>
            <a:lvl1pPr marL="0" indent="0" algn="l">
              <a:buNone/>
              <a:defRPr sz="2300" spc="0" baseline="0">
                <a:solidFill>
                  <a:schemeClr val="bg1"/>
                </a:solidFill>
                <a:latin typeface="Sharp Sans No1 Book" pitchFamily="50" charset="0"/>
                <a:ea typeface="Sharp Sans No1 Book" pitchFamily="50" charset="0"/>
                <a:cs typeface="Sharp Sans No1 Book"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sp>
        <p:nvSpPr>
          <p:cNvPr id="1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1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3036409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Rectangle 24"/>
          <p:cNvSpPr/>
          <p:nvPr userDrawn="1"/>
        </p:nvSpPr>
        <p:spPr>
          <a:xfrm>
            <a:off x="609601" y="422276"/>
            <a:ext cx="7734300" cy="5675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 name="Title 1"/>
          <p:cNvSpPr>
            <a:spLocks noGrp="1"/>
          </p:cNvSpPr>
          <p:nvPr>
            <p:ph type="title"/>
          </p:nvPr>
        </p:nvSpPr>
        <p:spPr>
          <a:xfrm>
            <a:off x="809793" y="274638"/>
            <a:ext cx="7413075" cy="1143000"/>
          </a:xfrm>
        </p:spPr>
        <p:txBody>
          <a:bodyPr>
            <a:normAutofit/>
          </a:bodyPr>
          <a:lstStyle>
            <a:lvl1pPr algn="l">
              <a:defRPr sz="2800" b="1" i="0">
                <a:solidFill>
                  <a:srgbClr val="11A2C4"/>
                </a:solidFill>
                <a:latin typeface="Arial Bold"/>
                <a:cs typeface="Arial Bold"/>
              </a:defRPr>
            </a:lvl1pPr>
          </a:lstStyle>
          <a:p>
            <a:r>
              <a:rPr lang="en-GB"/>
              <a:t>Click to edit Master title style</a:t>
            </a:r>
            <a:endParaRPr lang="en-US"/>
          </a:p>
        </p:txBody>
      </p:sp>
      <p:sp>
        <p:nvSpPr>
          <p:cNvPr id="26" name="Content Placeholder 2"/>
          <p:cNvSpPr>
            <a:spLocks noGrp="1"/>
          </p:cNvSpPr>
          <p:nvPr>
            <p:ph idx="1"/>
          </p:nvPr>
        </p:nvSpPr>
        <p:spPr>
          <a:xfrm>
            <a:off x="609601" y="1600201"/>
            <a:ext cx="7613268" cy="4525963"/>
          </a:xfrm>
        </p:spPr>
        <p:txBody>
          <a:bodyPr/>
          <a:lstStyle>
            <a:lvl1pPr>
              <a:buClr>
                <a:srgbClr val="11A2C4"/>
              </a:buClr>
              <a:defRPr sz="24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600" b="0" i="0">
                <a:solidFill>
                  <a:srgbClr val="6C6F70"/>
                </a:solidFill>
                <a:latin typeface="Arial"/>
                <a:cs typeface="Arial"/>
              </a:defRPr>
            </a:lvl4pPr>
            <a:lvl5pPr>
              <a:buClr>
                <a:srgbClr val="11A2C4"/>
              </a:buClr>
              <a:defRPr sz="1600" b="0" i="0">
                <a:solidFill>
                  <a:srgbClr val="6C6F70"/>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ontent Placeholder 2"/>
          <p:cNvSpPr>
            <a:spLocks noGrp="1"/>
          </p:cNvSpPr>
          <p:nvPr>
            <p:ph idx="10"/>
          </p:nvPr>
        </p:nvSpPr>
        <p:spPr>
          <a:xfrm>
            <a:off x="8687933" y="1600201"/>
            <a:ext cx="2894465" cy="4525963"/>
          </a:xfrm>
        </p:spPr>
        <p:txBody>
          <a:bodyPr/>
          <a:lstStyle>
            <a:lvl1pPr>
              <a:buClr>
                <a:srgbClr val="11A2C4"/>
              </a:buClr>
              <a:buNone/>
              <a:defRPr sz="2400" b="0" i="0">
                <a:solidFill>
                  <a:srgbClr val="11A2C4"/>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68881" y="0"/>
            <a:ext cx="3123120" cy="1138638"/>
          </a:xfrm>
          <a:prstGeom prst="rect">
            <a:avLst/>
          </a:prstGeom>
        </p:spPr>
      </p:pic>
    </p:spTree>
    <p:extLst>
      <p:ext uri="{BB962C8B-B14F-4D97-AF65-F5344CB8AC3E}">
        <p14:creationId xmlns:p14="http://schemas.microsoft.com/office/powerpoint/2010/main" val="3308896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724319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844617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658048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081238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615319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8566475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889766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787028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51980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ctrTitle"/>
          </p:nvPr>
        </p:nvSpPr>
        <p:spPr>
          <a:xfrm>
            <a:off x="2360930" y="1393987"/>
            <a:ext cx="9780270" cy="4483599"/>
          </a:xfrm>
        </p:spPr>
        <p:txBody>
          <a:bodyPr anchor="t">
            <a:noAutofit/>
          </a:bodyPr>
          <a:lstStyle>
            <a:lvl1pPr algn="l">
              <a:lnSpc>
                <a:spcPct val="80000"/>
              </a:lnSpc>
              <a:defRPr sz="6500" kern="1200" spc="0" baseline="0">
                <a:solidFill>
                  <a:schemeClr val="bg1"/>
                </a:solidFill>
                <a:latin typeface="Sharp Sans No1 Semibold" pitchFamily="50" charset="0"/>
                <a:ea typeface="Sharp Sans No1 Semibold" pitchFamily="50" charset="0"/>
                <a:cs typeface="Sharp Sans No1 Semibold" pitchFamily="50" charset="0"/>
              </a:defRPr>
            </a:lvl1pPr>
          </a:lstStyle>
          <a:p>
            <a:endParaRPr lang="en-GB"/>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
        <p:nvSpPr>
          <p:cNvPr id="27"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28"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spTree>
    <p:extLst>
      <p:ext uri="{BB962C8B-B14F-4D97-AF65-F5344CB8AC3E}">
        <p14:creationId xmlns:p14="http://schemas.microsoft.com/office/powerpoint/2010/main" val="151380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53397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4854264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942519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4018360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1186594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555442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608848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84032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7370355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79509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
    <p:bg>
      <p:bgPr>
        <a:solidFill>
          <a:schemeClr val="tx1"/>
        </a:solidFill>
        <a:effectLst/>
      </p:bgPr>
    </p:bg>
    <p:spTree>
      <p:nvGrpSpPr>
        <p:cNvPr id="1" name=""/>
        <p:cNvGrpSpPr/>
        <p:nvPr/>
      </p:nvGrpSpPr>
      <p:grpSpPr>
        <a:xfrm>
          <a:off x="0" y="0"/>
          <a:ext cx="0" cy="0"/>
          <a:chOff x="0" y="0"/>
          <a:chExt cx="0" cy="0"/>
        </a:xfrm>
      </p:grpSpPr>
      <p:sp>
        <p:nvSpPr>
          <p:cNvPr id="7" name="Right Triangle 6"/>
          <p:cNvSpPr/>
          <p:nvPr userDrawn="1"/>
        </p:nvSpPr>
        <p:spPr>
          <a:xfrm rot="16200000">
            <a:off x="8599714" y="3265714"/>
            <a:ext cx="3592286" cy="359228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BC68A0B9-8230-4D4D-BB02-022821733C89}"/>
              </a:ext>
            </a:extLst>
          </p:cNvPr>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10D83F-D836-4890-B9E1-56768AC3709D}"/>
              </a:ext>
            </a:extLst>
          </p:cNvPr>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ABE1F77C-B10A-4DC1-8F3D-B3F68B49174E}"/>
              </a:ext>
            </a:extLst>
          </p:cNvPr>
          <p:cNvSpPr>
            <a:spLocks noGrp="1"/>
          </p:cNvSpPr>
          <p:nvPr>
            <p:ph type="ctrTitle"/>
          </p:nvPr>
        </p:nvSpPr>
        <p:spPr>
          <a:xfrm>
            <a:off x="1812605" y="4105202"/>
            <a:ext cx="8855395" cy="1304395"/>
          </a:xfrm>
        </p:spPr>
        <p:txBody>
          <a:bodyPr anchor="t">
            <a:noAutofit/>
          </a:bodyPr>
          <a:lstStyle>
            <a:lvl1pPr algn="l">
              <a:lnSpc>
                <a:spcPct val="80000"/>
              </a:lnSpc>
              <a:defRPr sz="7000" kern="1200" spc="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
        <p:nvSpPr>
          <p:cNvPr id="20" name="Subtitle 2">
            <a:extLst>
              <a:ext uri="{FF2B5EF4-FFF2-40B4-BE49-F238E27FC236}">
                <a16:creationId xmlns:a16="http://schemas.microsoft.com/office/drawing/2014/main" id="{B2941AE0-2CB6-4C7C-B7A2-0511BD43F9E1}"/>
              </a:ext>
            </a:extLst>
          </p:cNvPr>
          <p:cNvSpPr>
            <a:spLocks noGrp="1"/>
          </p:cNvSpPr>
          <p:nvPr>
            <p:ph type="subTitle" idx="1"/>
          </p:nvPr>
        </p:nvSpPr>
        <p:spPr>
          <a:xfrm>
            <a:off x="1812604" y="2950463"/>
            <a:ext cx="8855395" cy="1019885"/>
          </a:xfrm>
        </p:spPr>
        <p:txBody>
          <a:bodyPr anchor="b">
            <a:normAutofit/>
          </a:bodyPr>
          <a:lstStyle>
            <a:lvl1pPr marL="0" indent="0" algn="l">
              <a:buNone/>
              <a:defRPr sz="2300" spc="0" baseline="0">
                <a:solidFill>
                  <a:schemeClr val="bg1"/>
                </a:solidFill>
                <a:latin typeface="Sharp Sans No1 Book" pitchFamily="50" charset="0"/>
                <a:ea typeface="Sharp Sans No1 Book" pitchFamily="50" charset="0"/>
                <a:cs typeface="Sharp Sans No1 Book"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sp>
        <p:nvSpPr>
          <p:cNvPr id="21" name="Date Placeholder 3">
            <a:extLst>
              <a:ext uri="{FF2B5EF4-FFF2-40B4-BE49-F238E27FC236}">
                <a16:creationId xmlns:a16="http://schemas.microsoft.com/office/drawing/2014/main" id="{0A2B375C-589E-4465-9A65-7E2E81114BAC}"/>
              </a:ext>
            </a:extLst>
          </p:cNvPr>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22" name="Footer Placeholder 3">
            <a:extLst>
              <a:ext uri="{FF2B5EF4-FFF2-40B4-BE49-F238E27FC236}">
                <a16:creationId xmlns:a16="http://schemas.microsoft.com/office/drawing/2014/main" id="{1D6B28F3-D5E1-4020-B4E6-54240562C350}"/>
              </a:ext>
            </a:extLst>
          </p:cNvPr>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pic>
        <p:nvPicPr>
          <p:cNvPr id="23" name="Picture 22">
            <a:extLst>
              <a:ext uri="{FF2B5EF4-FFF2-40B4-BE49-F238E27FC236}">
                <a16:creationId xmlns:a16="http://schemas.microsoft.com/office/drawing/2014/main" id="{D9F28E2B-548E-4387-A241-8182031D8C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16911899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675869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799677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7807556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1635671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620191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3788420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27666994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41188479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4870733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cxnSp>
        <p:nvCxnSpPr>
          <p:cNvPr id="5" name="Straight Connector 18"/>
          <p:cNvCxnSpPr/>
          <p:nvPr userDrawn="1"/>
        </p:nvCxnSpPr>
        <p:spPr>
          <a:xfrm rot="10800000">
            <a:off x="0" y="5537200"/>
            <a:ext cx="5080000" cy="13208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tangle 9"/>
          <p:cNvSpPr/>
          <p:nvPr userDrawn="1"/>
        </p:nvSpPr>
        <p:spPr>
          <a:xfrm>
            <a:off x="11114618" y="451326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8" name="Straight Connector 10"/>
          <p:cNvCxnSpPr/>
          <p:nvPr userDrawn="1"/>
        </p:nvCxnSpPr>
        <p:spPr>
          <a:xfrm rot="10800000" flipV="1">
            <a:off x="8282518" y="4557713"/>
            <a:ext cx="2891367" cy="183515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11"/>
          <p:cNvSpPr/>
          <p:nvPr userDrawn="1"/>
        </p:nvSpPr>
        <p:spPr>
          <a:xfrm>
            <a:off x="8223252" y="6348414"/>
            <a:ext cx="120649" cy="904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cxnSp>
        <p:nvCxnSpPr>
          <p:cNvPr id="10" name="Straight Connector 12"/>
          <p:cNvCxnSpPr/>
          <p:nvPr userDrawn="1"/>
        </p:nvCxnSpPr>
        <p:spPr>
          <a:xfrm rot="16200000" flipV="1">
            <a:off x="11280512" y="4451086"/>
            <a:ext cx="804862" cy="1018116"/>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5"/>
          <p:cNvCxnSpPr/>
          <p:nvPr userDrawn="1"/>
        </p:nvCxnSpPr>
        <p:spPr>
          <a:xfrm rot="10800000">
            <a:off x="0" y="6126163"/>
            <a:ext cx="8282517" cy="26670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7"/>
          <p:cNvSpPr/>
          <p:nvPr userDrawn="1"/>
        </p:nvSpPr>
        <p:spPr>
          <a:xfrm>
            <a:off x="2556933" y="6170613"/>
            <a:ext cx="120651" cy="8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rgbClr val="FFFFFF"/>
              </a:solidFill>
            </a:endParaRPr>
          </a:p>
        </p:txBody>
      </p:sp>
      <p:sp>
        <p:nvSpPr>
          <p:cNvPr id="26" name="Content Placeholder 2"/>
          <p:cNvSpPr>
            <a:spLocks noGrp="1"/>
          </p:cNvSpPr>
          <p:nvPr>
            <p:ph idx="1"/>
          </p:nvPr>
        </p:nvSpPr>
        <p:spPr>
          <a:xfrm>
            <a:off x="302364" y="1600200"/>
            <a:ext cx="7920505" cy="5107838"/>
          </a:xfrm>
          <a:prstGeom prst="rect">
            <a:avLst/>
          </a:prstGeom>
        </p:spPr>
        <p:txBody>
          <a:bodyPr/>
          <a:lstStyle>
            <a:lvl1pPr marL="0" indent="0">
              <a:buClr>
                <a:srgbClr val="11A2C4"/>
              </a:buClr>
              <a:buNone/>
              <a:defRPr sz="2000" b="0" i="0">
                <a:solidFill>
                  <a:srgbClr val="6C6F70"/>
                </a:solidFill>
                <a:latin typeface="Arial"/>
                <a:cs typeface="Arial"/>
              </a:defRPr>
            </a:lvl1pPr>
            <a:lvl2pPr>
              <a:buClr>
                <a:srgbClr val="11A2C4"/>
              </a:buClr>
              <a:defRPr sz="2000" b="0" i="0">
                <a:solidFill>
                  <a:srgbClr val="6C6F70"/>
                </a:solidFill>
                <a:latin typeface="Arial"/>
                <a:cs typeface="Arial"/>
              </a:defRPr>
            </a:lvl2pPr>
            <a:lvl3pPr>
              <a:buClr>
                <a:srgbClr val="11A2C4"/>
              </a:buClr>
              <a:defRPr sz="1800" b="0" i="0">
                <a:solidFill>
                  <a:srgbClr val="6C6F70"/>
                </a:solidFill>
                <a:latin typeface="Arial"/>
                <a:cs typeface="Arial"/>
              </a:defRPr>
            </a:lvl3pPr>
            <a:lvl4pPr>
              <a:buClr>
                <a:srgbClr val="11A2C4"/>
              </a:buClr>
              <a:defRPr sz="1800" b="0" i="0">
                <a:solidFill>
                  <a:srgbClr val="6C6F70"/>
                </a:solidFill>
                <a:latin typeface="Arial"/>
                <a:cs typeface="Arial"/>
              </a:defRPr>
            </a:lvl4pPr>
            <a:lvl5pPr>
              <a:buClr>
                <a:srgbClr val="11A2C4"/>
              </a:buClr>
              <a:defRPr sz="1800" b="0" i="0">
                <a:solidFill>
                  <a:srgbClr val="6C6F7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0"/>
          </p:nvPr>
        </p:nvSpPr>
        <p:spPr>
          <a:xfrm>
            <a:off x="8403168" y="1600200"/>
            <a:ext cx="3505977" cy="5107838"/>
          </a:xfrm>
          <a:prstGeom prst="rect">
            <a:avLst/>
          </a:prstGeom>
          <a:ln w="6350">
            <a:solidFill>
              <a:schemeClr val="bg1">
                <a:lumMod val="50000"/>
              </a:schemeClr>
            </a:solidFill>
          </a:ln>
        </p:spPr>
        <p:txBody>
          <a:bodyPr>
            <a:normAutofit/>
          </a:bodyPr>
          <a:lstStyle>
            <a:lvl1pPr marL="108000" indent="0">
              <a:buClr>
                <a:srgbClr val="11A2C4"/>
              </a:buClr>
              <a:buNone/>
              <a:defRPr sz="1800" b="0" i="0">
                <a:solidFill>
                  <a:srgbClr val="00B0F0"/>
                </a:solidFill>
                <a:latin typeface="Arial"/>
                <a:cs typeface="Arial"/>
              </a:defRPr>
            </a:lvl1pPr>
            <a:lvl2pPr>
              <a:buClr>
                <a:srgbClr val="11A2C4"/>
              </a:buClr>
              <a:defRPr sz="2000" b="0" i="0">
                <a:solidFill>
                  <a:srgbClr val="B5B6B3"/>
                </a:solidFill>
                <a:latin typeface="Arial"/>
                <a:cs typeface="Arial"/>
              </a:defRPr>
            </a:lvl2pPr>
            <a:lvl3pPr>
              <a:buClr>
                <a:srgbClr val="11A2C4"/>
              </a:buClr>
              <a:defRPr sz="1800" b="0" i="0">
                <a:solidFill>
                  <a:srgbClr val="B5B6B3"/>
                </a:solidFill>
                <a:latin typeface="Arial"/>
                <a:cs typeface="Arial"/>
              </a:defRPr>
            </a:lvl3pPr>
            <a:lvl4pPr>
              <a:buClr>
                <a:srgbClr val="11A2C4"/>
              </a:buClr>
              <a:defRPr sz="1600" b="0" i="0">
                <a:solidFill>
                  <a:srgbClr val="B5B6B3"/>
                </a:solidFill>
                <a:latin typeface="Arial"/>
                <a:cs typeface="Arial"/>
              </a:defRPr>
            </a:lvl4pPr>
            <a:lvl5pPr>
              <a:buClr>
                <a:srgbClr val="11A2C4"/>
              </a:buClr>
              <a:defRPr sz="1600" b="0" i="0">
                <a:solidFill>
                  <a:srgbClr val="B5B6B3"/>
                </a:solidFill>
                <a:latin typeface="Arial"/>
                <a:cs typeface="Arial"/>
              </a:defRPr>
            </a:lvl5pPr>
          </a:lstStyle>
          <a:p>
            <a:pPr lvl="0"/>
            <a:r>
              <a:rPr lang="en-US" dirty="0"/>
              <a:t>Click to edit Master text styles</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915" y="0"/>
            <a:ext cx="2846085" cy="1037636"/>
          </a:xfrm>
          <a:prstGeom prst="rect">
            <a:avLst/>
          </a:prstGeom>
        </p:spPr>
      </p:pic>
      <p:sp>
        <p:nvSpPr>
          <p:cNvPr id="14" name="Title 1">
            <a:extLst>
              <a:ext uri="{FF2B5EF4-FFF2-40B4-BE49-F238E27FC236}">
                <a16:creationId xmlns:a16="http://schemas.microsoft.com/office/drawing/2014/main" id="{EDFD986E-92B2-4E7E-84CB-757A2604FE7F}"/>
              </a:ext>
            </a:extLst>
          </p:cNvPr>
          <p:cNvSpPr txBox="1">
            <a:spLocks/>
          </p:cNvSpPr>
          <p:nvPr userDrawn="1"/>
        </p:nvSpPr>
        <p:spPr>
          <a:xfrm>
            <a:off x="302362" y="274638"/>
            <a:ext cx="11606783" cy="1143000"/>
          </a:xfrm>
          <a:prstGeom prst="rect">
            <a:avLst/>
          </a:prstGeom>
        </p:spPr>
        <p:txBody>
          <a:bodyPr>
            <a:normAutofit/>
          </a:bodyPr>
          <a:lstStyle>
            <a:lvl1pPr algn="l" defTabSz="914400" rtl="0" eaLnBrk="1" latinLnBrk="0" hangingPunct="1">
              <a:lnSpc>
                <a:spcPct val="90000"/>
              </a:lnSpc>
              <a:spcBef>
                <a:spcPct val="0"/>
              </a:spcBef>
              <a:buNone/>
              <a:defRPr sz="2800" b="1" i="0" kern="1200">
                <a:solidFill>
                  <a:schemeClr val="tx1"/>
                </a:solidFill>
                <a:latin typeface="Arial Bold"/>
                <a:ea typeface="Sharp Sans No1 Extrabold" pitchFamily="50" charset="0"/>
                <a:cs typeface="Arial Bold"/>
              </a:defRPr>
            </a:lvl1pPr>
          </a:lstStyle>
          <a:p>
            <a:pPr fontAlgn="auto">
              <a:spcAft>
                <a:spcPts val="0"/>
              </a:spcAft>
            </a:pPr>
            <a:endParaRPr lang="en-US" sz="3200" dirty="0"/>
          </a:p>
        </p:txBody>
      </p:sp>
    </p:spTree>
    <p:extLst>
      <p:ext uri="{BB962C8B-B14F-4D97-AF65-F5344CB8AC3E}">
        <p14:creationId xmlns:p14="http://schemas.microsoft.com/office/powerpoint/2010/main" val="58539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text">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6" name="Straight Connector 25"/>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29"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sp>
        <p:nvSpPr>
          <p:cNvPr id="37" name="Title 1"/>
          <p:cNvSpPr>
            <a:spLocks noGrp="1"/>
          </p:cNvSpPr>
          <p:nvPr>
            <p:ph type="title"/>
          </p:nvPr>
        </p:nvSpPr>
        <p:spPr>
          <a:xfrm>
            <a:off x="1812605" y="1260908"/>
            <a:ext cx="8442314" cy="663596"/>
          </a:xfrm>
        </p:spPr>
        <p:txBody>
          <a:bodyPr>
            <a:noAutofit/>
          </a:bodyPr>
          <a:lstStyle>
            <a:lvl1pPr>
              <a:lnSpc>
                <a:spcPct val="80000"/>
              </a:lnSpc>
              <a:defRPr sz="4000" baseline="0">
                <a:solidFill>
                  <a:schemeClr val="tx2"/>
                </a:solidFill>
                <a:latin typeface="Sharp Sans No1 Extrabold" pitchFamily="50" charset="0"/>
                <a:ea typeface="Sharp Sans No1 Extrabold" pitchFamily="50" charset="0"/>
                <a:cs typeface="Sharp Sans No1 Extrabold" pitchFamily="50" charset="0"/>
              </a:defRPr>
            </a:lvl1pPr>
          </a:lstStyle>
          <a:p>
            <a:endParaRPr lang="en-GB"/>
          </a:p>
        </p:txBody>
      </p:sp>
      <p:sp>
        <p:nvSpPr>
          <p:cNvPr id="3" name="Text Placeholder 2">
            <a:extLst>
              <a:ext uri="{FF2B5EF4-FFF2-40B4-BE49-F238E27FC236}">
                <a16:creationId xmlns:a16="http://schemas.microsoft.com/office/drawing/2014/main" id="{79270954-9924-4DE7-A06C-DB41DA4F7601}"/>
              </a:ext>
            </a:extLst>
          </p:cNvPr>
          <p:cNvSpPr>
            <a:spLocks noGrp="1"/>
          </p:cNvSpPr>
          <p:nvPr>
            <p:ph type="body" sz="quarter" idx="14"/>
          </p:nvPr>
        </p:nvSpPr>
        <p:spPr>
          <a:xfrm>
            <a:off x="1812925" y="2044706"/>
            <a:ext cx="8450263" cy="3749670"/>
          </a:xfrm>
        </p:spPr>
        <p:txBody>
          <a:bodyPr/>
          <a:lstStyle>
            <a:lvl1pPr>
              <a:defRPr>
                <a:latin typeface="Sharp Sans No1 Book" pitchFamily="2" charset="0"/>
                <a:ea typeface="Sharp Sans No1 Book" pitchFamily="2" charset="0"/>
                <a:cs typeface="Sharp Sans No1 Book" pitchFamily="2" charset="0"/>
              </a:defRPr>
            </a:lvl1pPr>
            <a:lvl2pPr>
              <a:defRPr>
                <a:latin typeface="Sharp Sans No1 Book" pitchFamily="2" charset="0"/>
                <a:ea typeface="Sharp Sans No1 Book" pitchFamily="2" charset="0"/>
                <a:cs typeface="Sharp Sans No1 Book" pitchFamily="2" charset="0"/>
              </a:defRPr>
            </a:lvl2pPr>
            <a:lvl3pPr>
              <a:defRPr>
                <a:latin typeface="Sharp Sans No1 Book" pitchFamily="2" charset="0"/>
                <a:ea typeface="Sharp Sans No1 Book" pitchFamily="2" charset="0"/>
                <a:cs typeface="Sharp Sans No1 Book" pitchFamily="2" charset="0"/>
              </a:defRPr>
            </a:lvl3pPr>
            <a:lvl4pPr>
              <a:defRPr>
                <a:latin typeface="Sharp Sans No1 Book" pitchFamily="2" charset="0"/>
                <a:ea typeface="Sharp Sans No1 Book" pitchFamily="2" charset="0"/>
                <a:cs typeface="Sharp Sans No1 Book" pitchFamily="2" charset="0"/>
              </a:defRPr>
            </a:lvl4pPr>
            <a:lvl5pPr>
              <a:defRPr>
                <a:latin typeface="Sharp Sans No1 Book" pitchFamily="2" charset="0"/>
                <a:ea typeface="Sharp Sans No1 Book" pitchFamily="2" charset="0"/>
                <a:cs typeface="Sharp Sans No1 Book"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22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6" name="Straight Connector 25"/>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29"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spTree>
    <p:extLst>
      <p:ext uri="{BB962C8B-B14F-4D97-AF65-F5344CB8AC3E}">
        <p14:creationId xmlns:p14="http://schemas.microsoft.com/office/powerpoint/2010/main" val="353590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green">
    <p:bg>
      <p:bgPr>
        <a:solidFill>
          <a:srgbClr val="00B050"/>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cxnSp>
        <p:nvCxnSpPr>
          <p:cNvPr id="26" name="Straight Connector 25"/>
          <p:cNvCxnSpPr/>
          <p:nvPr userDrawn="1"/>
        </p:nvCxnSpPr>
        <p:spPr>
          <a:xfrm>
            <a:off x="485775" y="487674"/>
            <a:ext cx="11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912947" y="487674"/>
            <a:ext cx="97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29"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spTree>
    <p:extLst>
      <p:ext uri="{BB962C8B-B14F-4D97-AF65-F5344CB8AC3E}">
        <p14:creationId xmlns:p14="http://schemas.microsoft.com/office/powerpoint/2010/main" val="82370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_yellow">
    <p:bg>
      <p:bgPr>
        <a:solidFill>
          <a:schemeClr val="tx2"/>
        </a:solid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tx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tx1"/>
                </a:solidFill>
                <a:latin typeface="Sharp Sans No1 Book" pitchFamily="2" charset="77"/>
                <a:ea typeface="Sharp Sans No1 Book" pitchFamily="2" charset="77"/>
                <a:cs typeface="Sharp Sans No1 Book" pitchFamily="2" charset="77"/>
              </a:defRPr>
            </a:lvl1pPr>
          </a:lstStyle>
          <a:p>
            <a:r>
              <a:rPr lang="en-GB"/>
              <a:t>University of Suffolk</a:t>
            </a:r>
          </a:p>
        </p:txBody>
      </p:sp>
      <p:cxnSp>
        <p:nvCxnSpPr>
          <p:cNvPr id="14" name="Straight Connector 13"/>
          <p:cNvCxnSpPr/>
          <p:nvPr userDrawn="1"/>
        </p:nvCxnSpPr>
        <p:spPr>
          <a:xfrm>
            <a:off x="485775" y="487674"/>
            <a:ext cx="118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912947" y="487674"/>
            <a:ext cx="97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73560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3"/>
        </a:solidFill>
        <a:effectLst/>
      </p:bgPr>
    </p:bg>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395368" y="508081"/>
            <a:ext cx="1273492" cy="365125"/>
          </a:xfrm>
          <a:prstGeom prst="rect">
            <a:avLst/>
          </a:prstGeom>
        </p:spPr>
        <p:txBody>
          <a:bodyPr/>
          <a:lstStyle>
            <a:lvl1pPr>
              <a:defRPr sz="900">
                <a:solidFill>
                  <a:schemeClr val="bg1"/>
                </a:solidFill>
                <a:latin typeface="Sharp Sans No1 Book" pitchFamily="2" charset="77"/>
                <a:ea typeface="Sharp Sans No1 Book" pitchFamily="2" charset="77"/>
                <a:cs typeface="Sharp Sans No1 Book" pitchFamily="2" charset="77"/>
              </a:defRPr>
            </a:lvl1pPr>
          </a:lstStyle>
          <a:p>
            <a:r>
              <a:rPr lang="en-GB"/>
              <a:t>MSc DS and AI</a:t>
            </a:r>
          </a:p>
        </p:txBody>
      </p:sp>
      <p:sp>
        <p:nvSpPr>
          <p:cNvPr id="7" name="Footer Placeholder 3"/>
          <p:cNvSpPr>
            <a:spLocks noGrp="1"/>
          </p:cNvSpPr>
          <p:nvPr>
            <p:ph type="ftr" sz="quarter" idx="11"/>
          </p:nvPr>
        </p:nvSpPr>
        <p:spPr>
          <a:xfrm>
            <a:off x="1812605" y="508081"/>
            <a:ext cx="4114800" cy="365125"/>
          </a:xfrm>
          <a:prstGeom prst="rect">
            <a:avLst/>
          </a:prstGeom>
        </p:spPr>
        <p:txBody>
          <a:bodyPr/>
          <a:lstStyle>
            <a:lvl1pPr algn="l">
              <a:defRPr sz="900">
                <a:solidFill>
                  <a:schemeClr val="bg1"/>
                </a:solidFill>
                <a:latin typeface="Sharp Sans No1 Book" pitchFamily="2" charset="77"/>
                <a:ea typeface="Sharp Sans No1 Book" pitchFamily="2" charset="77"/>
                <a:cs typeface="Sharp Sans No1 Book" pitchFamily="2" charset="77"/>
              </a:defRPr>
            </a:lvl1pPr>
          </a:lstStyle>
          <a:p>
            <a:r>
              <a:rPr lang="en-GB"/>
              <a:t>University of Suffolk</a:t>
            </a:r>
          </a:p>
        </p:txBody>
      </p:sp>
      <p:cxnSp>
        <p:nvCxnSpPr>
          <p:cNvPr id="14" name="Straight Connector 13"/>
          <p:cNvCxnSpPr/>
          <p:nvPr userDrawn="1"/>
        </p:nvCxnSpPr>
        <p:spPr>
          <a:xfrm>
            <a:off x="485775" y="487674"/>
            <a:ext cx="11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912947" y="487674"/>
            <a:ext cx="97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200496" y="5795138"/>
            <a:ext cx="1777371" cy="864000"/>
          </a:xfrm>
          <a:prstGeom prst="rect">
            <a:avLst/>
          </a:prstGeom>
        </p:spPr>
      </p:pic>
    </p:spTree>
    <p:extLst>
      <p:ext uri="{BB962C8B-B14F-4D97-AF65-F5344CB8AC3E}">
        <p14:creationId xmlns:p14="http://schemas.microsoft.com/office/powerpoint/2010/main" val="3677584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63326"/>
            <a:ext cx="10515600" cy="96866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2109193"/>
            <a:ext cx="10515600" cy="40677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3329536"/>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49" r:id="rId3"/>
    <p:sldLayoutId id="2147483667" r:id="rId4"/>
    <p:sldLayoutId id="2147483653" r:id="rId5"/>
    <p:sldLayoutId id="2147483678" r:id="rId6"/>
    <p:sldLayoutId id="2147483679" r:id="rId7"/>
    <p:sldLayoutId id="2147483680" r:id="rId8"/>
    <p:sldLayoutId id="2147483681" r:id="rId9"/>
    <p:sldLayoutId id="2147483682" r:id="rId10"/>
    <p:sldLayoutId id="2147483665" r:id="rId11"/>
    <p:sldLayoutId id="2147483660" r:id="rId12"/>
    <p:sldLayoutId id="2147483664" r:id="rId13"/>
    <p:sldLayoutId id="2147483655" r:id="rId14"/>
    <p:sldLayoutId id="2147483663" r:id="rId15"/>
    <p:sldLayoutId id="2147483666" r:id="rId16"/>
    <p:sldLayoutId id="2147483675" r:id="rId17"/>
    <p:sldLayoutId id="2147483676" r:id="rId18"/>
    <p:sldLayoutId id="2147483677"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Lst>
  <p:hf sldNum="0" hdr="0"/>
  <p:txStyles>
    <p:titleStyle>
      <a:lvl1pPr algn="l" defTabSz="914400" rtl="0" eaLnBrk="1" latinLnBrk="0" hangingPunct="1">
        <a:lnSpc>
          <a:spcPct val="90000"/>
        </a:lnSpc>
        <a:spcBef>
          <a:spcPct val="0"/>
        </a:spcBef>
        <a:buNone/>
        <a:defRPr sz="4400" kern="1200">
          <a:solidFill>
            <a:schemeClr val="tx1"/>
          </a:solidFill>
          <a:latin typeface="Sharp Sans No1 Extrabold" pitchFamily="50" charset="0"/>
          <a:ea typeface="Sharp Sans No1 Extrabold" pitchFamily="50" charset="0"/>
          <a:cs typeface="Sharp Sans No1 Extrabold" pitchFamily="5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harp Sans No1 Semibold" pitchFamily="50" charset="0"/>
          <a:ea typeface="Sharp Sans No1 Semibold" pitchFamily="50" charset="0"/>
          <a:cs typeface="Sharp Sans No1 Semibold"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harp Sans No1 Book" pitchFamily="50" charset="0"/>
          <a:ea typeface="Sharp Sans No1 Book" pitchFamily="50" charset="0"/>
          <a:cs typeface="Sharp Sans No1 Book"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666666"/>
          </a:solidFill>
          <a:latin typeface="Graphik Regular" panose="020B0503030202060203" pitchFamily="34" charset="0"/>
          <a:ea typeface="Sharp Sans No1 Book" pitchFamily="50" charset="0"/>
          <a:cs typeface="Sharp Sans No1 Book"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harp Sans No1 Book" pitchFamily="50" charset="0"/>
          <a:ea typeface="Sharp Sans No1 Book" pitchFamily="50" charset="0"/>
          <a:cs typeface="Sharp Sans No1 Book"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harp Sans No1 Book" pitchFamily="50" charset="0"/>
          <a:ea typeface="Sharp Sans No1 Book" pitchFamily="50" charset="0"/>
          <a:cs typeface="Sharp Sans No1 Book"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12605" y="1423713"/>
            <a:ext cx="9124195" cy="1842001"/>
          </a:xfrm>
        </p:spPr>
        <p:txBody>
          <a:bodyPr/>
          <a:lstStyle/>
          <a:p>
            <a:r>
              <a:rPr lang="en-GB" sz="4800" dirty="0">
                <a:latin typeface="Sharp Sans No1 Extrabold"/>
              </a:rPr>
              <a:t>Optimising Deepfake Detection and Recognition with Deep Learning Techniques</a:t>
            </a:r>
          </a:p>
        </p:txBody>
      </p:sp>
      <p:sp>
        <p:nvSpPr>
          <p:cNvPr id="6" name="Subtitle 5"/>
          <p:cNvSpPr>
            <a:spLocks noGrp="1"/>
          </p:cNvSpPr>
          <p:nvPr>
            <p:ph type="subTitle" idx="1"/>
          </p:nvPr>
        </p:nvSpPr>
        <p:spPr>
          <a:xfrm>
            <a:off x="1812605" y="3434122"/>
            <a:ext cx="7636194" cy="2285359"/>
          </a:xfrm>
        </p:spPr>
        <p:txBody>
          <a:bodyPr vert="horz" lIns="91440" tIns="45720" rIns="91440" bIns="45720" rtlCol="0" anchor="t">
            <a:normAutofit lnSpcReduction="10000"/>
          </a:bodyPr>
          <a:lstStyle/>
          <a:p>
            <a:r>
              <a:rPr lang="en-GB" sz="3000" dirty="0">
                <a:latin typeface="Sharp Sans No1 Book"/>
              </a:rPr>
              <a:t>Pranjal </a:t>
            </a:r>
            <a:r>
              <a:rPr lang="en-GB" sz="3000" dirty="0">
                <a:solidFill>
                  <a:schemeClr val="tx2"/>
                </a:solidFill>
                <a:latin typeface="Sharp Sans No1 Book"/>
              </a:rPr>
              <a:t>Malik</a:t>
            </a:r>
            <a:endParaRPr lang="en-GB" sz="3000" dirty="0">
              <a:solidFill>
                <a:schemeClr val="tx2"/>
              </a:solidFill>
            </a:endParaRPr>
          </a:p>
          <a:p>
            <a:endParaRPr lang="en-GB" dirty="0"/>
          </a:p>
          <a:p>
            <a:r>
              <a:rPr lang="en-GB" sz="1700" dirty="0">
                <a:latin typeface="Sharp Sans No1 Book"/>
              </a:rPr>
              <a:t>Tuesday, 13</a:t>
            </a:r>
            <a:r>
              <a:rPr lang="en-GB" sz="1700" baseline="30000" dirty="0">
                <a:latin typeface="Sharp Sans No1 Book"/>
              </a:rPr>
              <a:t>th</a:t>
            </a:r>
            <a:r>
              <a:rPr lang="en-GB" sz="1700" dirty="0">
                <a:latin typeface="Sharp Sans No1 Book"/>
              </a:rPr>
              <a:t> August 2024</a:t>
            </a:r>
          </a:p>
          <a:p>
            <a:endParaRPr lang="en-GB" dirty="0"/>
          </a:p>
          <a:p>
            <a:r>
              <a:rPr lang="en-GB" sz="1800" dirty="0"/>
              <a:t>presented in partial fulfilment of the requirement for the degree of </a:t>
            </a:r>
            <a:r>
              <a:rPr lang="en-GB" sz="1800" dirty="0">
                <a:solidFill>
                  <a:schemeClr val="tx2"/>
                </a:solidFill>
              </a:rPr>
              <a:t>MSc in Data Science and AI</a:t>
            </a:r>
            <a:r>
              <a:rPr lang="en-GB" sz="1800" dirty="0"/>
              <a:t> to the </a:t>
            </a:r>
            <a:r>
              <a:rPr lang="en-GB" sz="1800" dirty="0">
                <a:solidFill>
                  <a:schemeClr val="tx2"/>
                </a:solidFill>
              </a:rPr>
              <a:t>School of Engineering, Arts, Science and Technology</a:t>
            </a:r>
            <a:endParaRPr lang="en-GB" sz="1800" dirty="0">
              <a:solidFill>
                <a:schemeClr val="tx2"/>
              </a:solidFill>
              <a:latin typeface="Sharp Sans No1 Book"/>
            </a:endParaRPr>
          </a:p>
        </p:txBody>
      </p:sp>
      <p:sp>
        <p:nvSpPr>
          <p:cNvPr id="2" name="Date Placeholder 1">
            <a:extLst>
              <a:ext uri="{FF2B5EF4-FFF2-40B4-BE49-F238E27FC236}">
                <a16:creationId xmlns:a16="http://schemas.microsoft.com/office/drawing/2014/main" id="{408EA6A3-0BF9-474E-BFB3-F5BDC142167D}"/>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74B4BBC6-4D32-984A-BDCA-DFB8C46D3C15}"/>
              </a:ext>
            </a:extLst>
          </p:cNvPr>
          <p:cNvSpPr>
            <a:spLocks noGrp="1"/>
          </p:cNvSpPr>
          <p:nvPr>
            <p:ph type="ftr" sz="quarter" idx="11"/>
          </p:nvPr>
        </p:nvSpPr>
        <p:spPr/>
        <p:txBody>
          <a:bodyPr/>
          <a:lstStyle/>
          <a:p>
            <a:r>
              <a:rPr lang="en-GB"/>
              <a:t>University of Suffolk</a:t>
            </a:r>
          </a:p>
        </p:txBody>
      </p:sp>
    </p:spTree>
    <p:extLst>
      <p:ext uri="{BB962C8B-B14F-4D97-AF65-F5344CB8AC3E}">
        <p14:creationId xmlns:p14="http://schemas.microsoft.com/office/powerpoint/2010/main" val="3209430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F45A1-269B-0A4C-AE75-98818E9B4B62}"/>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29E16D8B-0993-B545-98B6-6208235F4219}"/>
              </a:ext>
            </a:extLst>
          </p:cNvPr>
          <p:cNvSpPr>
            <a:spLocks noGrp="1"/>
          </p:cNvSpPr>
          <p:nvPr>
            <p:ph type="ftr" sz="quarter" idx="11"/>
          </p:nvPr>
        </p:nvSpPr>
        <p:spPr/>
        <p:txBody>
          <a:bodyPr/>
          <a:lstStyle/>
          <a:p>
            <a:r>
              <a:rPr lang="en-GB"/>
              <a:t>University of Suffolk</a:t>
            </a:r>
          </a:p>
        </p:txBody>
      </p:sp>
      <p:sp>
        <p:nvSpPr>
          <p:cNvPr id="4" name="Title 3">
            <a:extLst>
              <a:ext uri="{FF2B5EF4-FFF2-40B4-BE49-F238E27FC236}">
                <a16:creationId xmlns:a16="http://schemas.microsoft.com/office/drawing/2014/main" id="{F881B2EF-6EA4-2140-9C65-BAC201F80B54}"/>
              </a:ext>
            </a:extLst>
          </p:cNvPr>
          <p:cNvSpPr>
            <a:spLocks noGrp="1"/>
          </p:cNvSpPr>
          <p:nvPr>
            <p:ph type="title"/>
          </p:nvPr>
        </p:nvSpPr>
        <p:spPr/>
        <p:txBody>
          <a:bodyPr/>
          <a:lstStyle/>
          <a:p>
            <a:r>
              <a:rPr lang="en-US" dirty="0"/>
              <a:t>Evaluation</a:t>
            </a:r>
          </a:p>
        </p:txBody>
      </p:sp>
      <p:graphicFrame>
        <p:nvGraphicFramePr>
          <p:cNvPr id="9" name="Text Placeholder 4">
            <a:extLst>
              <a:ext uri="{FF2B5EF4-FFF2-40B4-BE49-F238E27FC236}">
                <a16:creationId xmlns:a16="http://schemas.microsoft.com/office/drawing/2014/main" id="{9C581B24-8FEA-40F5-D415-3366DE2C088F}"/>
              </a:ext>
            </a:extLst>
          </p:cNvPr>
          <p:cNvGraphicFramePr/>
          <p:nvPr/>
        </p:nvGraphicFramePr>
        <p:xfrm>
          <a:off x="1812925" y="2044706"/>
          <a:ext cx="8450263" cy="3749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13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9F627-FE2D-696B-F635-FFF0B011A77A}"/>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C4F51AA8-6E1D-144C-BDCD-F071B5302066}"/>
              </a:ext>
            </a:extLst>
          </p:cNvPr>
          <p:cNvSpPr>
            <a:spLocks noGrp="1"/>
          </p:cNvSpPr>
          <p:nvPr>
            <p:ph type="ftr" sz="quarter" idx="11"/>
          </p:nvPr>
        </p:nvSpPr>
        <p:spPr/>
        <p:txBody>
          <a:bodyPr/>
          <a:lstStyle/>
          <a:p>
            <a:r>
              <a:rPr lang="en-GB" dirty="0"/>
              <a:t>University of Suffolk</a:t>
            </a:r>
          </a:p>
        </p:txBody>
      </p:sp>
      <p:sp>
        <p:nvSpPr>
          <p:cNvPr id="5" name="Text Placeholder 4">
            <a:extLst>
              <a:ext uri="{FF2B5EF4-FFF2-40B4-BE49-F238E27FC236}">
                <a16:creationId xmlns:a16="http://schemas.microsoft.com/office/drawing/2014/main" id="{56645FA6-4939-D6F8-32C0-DB012FC51702}"/>
              </a:ext>
            </a:extLst>
          </p:cNvPr>
          <p:cNvSpPr>
            <a:spLocks noGrp="1"/>
          </p:cNvSpPr>
          <p:nvPr>
            <p:ph type="body" sz="quarter" idx="14"/>
          </p:nvPr>
        </p:nvSpPr>
        <p:spPr>
          <a:xfrm>
            <a:off x="1812925" y="2554104"/>
            <a:ext cx="3341107" cy="3627730"/>
          </a:xfrm>
        </p:spPr>
        <p:txBody>
          <a:bodyPr vert="horz" lIns="91440" tIns="45720" rIns="91440" bIns="45720" rtlCol="0" anchor="t">
            <a:normAutofit/>
          </a:bodyPr>
          <a:lstStyle/>
          <a:p>
            <a:pPr marL="0" indent="0">
              <a:buNone/>
            </a:pPr>
            <a:r>
              <a:rPr lang="en-US" sz="2000" b="1" dirty="0">
                <a:solidFill>
                  <a:srgbClr val="000000"/>
                </a:solidFill>
                <a:latin typeface="Arial"/>
                <a:cs typeface="Arial"/>
              </a:rPr>
              <a:t>DenseNet121 Model</a:t>
            </a:r>
          </a:p>
          <a:p>
            <a:pPr>
              <a:buFont typeface="Arial"/>
              <a:buChar char="•"/>
            </a:pPr>
            <a:r>
              <a:rPr lang="en-US" sz="1600" dirty="0">
                <a:solidFill>
                  <a:srgbClr val="000000"/>
                </a:solidFill>
                <a:latin typeface="Arial"/>
                <a:cs typeface="Arial"/>
              </a:rPr>
              <a:t>   </a:t>
            </a:r>
            <a:r>
              <a:rPr lang="en-US" sz="1600" b="1" dirty="0">
                <a:solidFill>
                  <a:srgbClr val="000000"/>
                </a:solidFill>
                <a:latin typeface="Arial"/>
                <a:cs typeface="Arial"/>
              </a:rPr>
              <a:t>Accuracy</a:t>
            </a:r>
            <a:r>
              <a:rPr lang="en-US" sz="1600" dirty="0">
                <a:solidFill>
                  <a:srgbClr val="000000"/>
                </a:solidFill>
                <a:latin typeface="Arial"/>
                <a:cs typeface="Arial"/>
              </a:rPr>
              <a:t>: Achieved competitive accuracy of 98.87%.</a:t>
            </a:r>
            <a:endParaRPr lang="en-US" sz="1600" dirty="0"/>
          </a:p>
          <a:p>
            <a:pPr>
              <a:buFont typeface="Arial"/>
              <a:buChar char="•"/>
            </a:pPr>
            <a:r>
              <a:rPr lang="en-US" sz="1600" dirty="0">
                <a:solidFill>
                  <a:srgbClr val="000000"/>
                </a:solidFill>
                <a:latin typeface="Arial"/>
                <a:cs typeface="Arial"/>
              </a:rPr>
              <a:t>   </a:t>
            </a:r>
            <a:r>
              <a:rPr lang="en-US" sz="1600" b="1" dirty="0">
                <a:solidFill>
                  <a:srgbClr val="000000"/>
                </a:solidFill>
                <a:latin typeface="Arial"/>
                <a:cs typeface="Arial"/>
              </a:rPr>
              <a:t>Precision</a:t>
            </a:r>
            <a:r>
              <a:rPr lang="en-US" sz="1600" dirty="0">
                <a:solidFill>
                  <a:srgbClr val="000000"/>
                </a:solidFill>
                <a:latin typeface="Arial"/>
                <a:cs typeface="Arial"/>
              </a:rPr>
              <a:t>: Precision of 0.9842, slightly lower than ResNet but still strong.</a:t>
            </a:r>
            <a:endParaRPr lang="en-US" sz="1600" dirty="0"/>
          </a:p>
          <a:p>
            <a:pPr marL="0" indent="0">
              <a:buNone/>
            </a:pPr>
            <a:endParaRPr lang="en-US" sz="1600" dirty="0">
              <a:solidFill>
                <a:srgbClr val="000000"/>
              </a:solidFill>
              <a:latin typeface="Arial"/>
              <a:cs typeface="Arial"/>
            </a:endParaRPr>
          </a:p>
          <a:p>
            <a:pPr marL="0" indent="0">
              <a:buNone/>
            </a:pPr>
            <a:endParaRPr lang="en-US" sz="1600" dirty="0">
              <a:solidFill>
                <a:srgbClr val="333333"/>
              </a:solidFill>
              <a:cs typeface="Arial"/>
            </a:endParaRPr>
          </a:p>
        </p:txBody>
      </p:sp>
      <p:pic>
        <p:nvPicPr>
          <p:cNvPr id="4" name="Picture 3" descr="A green squares with white numbers&#10;&#10;Description automatically generated">
            <a:extLst>
              <a:ext uri="{FF2B5EF4-FFF2-40B4-BE49-F238E27FC236}">
                <a16:creationId xmlns:a16="http://schemas.microsoft.com/office/drawing/2014/main" id="{1D2B2471-A67A-A148-8BAB-62FF4CEB7EEA}"/>
              </a:ext>
            </a:extLst>
          </p:cNvPr>
          <p:cNvPicPr>
            <a:picLocks noChangeAspect="1"/>
          </p:cNvPicPr>
          <p:nvPr/>
        </p:nvPicPr>
        <p:blipFill>
          <a:blip r:embed="rId2"/>
          <a:stretch>
            <a:fillRect/>
          </a:stretch>
        </p:blipFill>
        <p:spPr>
          <a:xfrm>
            <a:off x="6430989" y="1481137"/>
            <a:ext cx="4857750" cy="3895725"/>
          </a:xfrm>
          <a:prstGeom prst="rect">
            <a:avLst/>
          </a:prstGeom>
        </p:spPr>
      </p:pic>
      <p:sp>
        <p:nvSpPr>
          <p:cNvPr id="6" name="TextBox 9">
            <a:extLst>
              <a:ext uri="{FF2B5EF4-FFF2-40B4-BE49-F238E27FC236}">
                <a16:creationId xmlns:a16="http://schemas.microsoft.com/office/drawing/2014/main" id="{B9F3A029-8BCE-DFDE-86CB-50F7568CA7BB}"/>
              </a:ext>
            </a:extLst>
          </p:cNvPr>
          <p:cNvSpPr txBox="1"/>
          <p:nvPr/>
        </p:nvSpPr>
        <p:spPr>
          <a:xfrm>
            <a:off x="7484389" y="5379203"/>
            <a:ext cx="2743199" cy="2923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i="1" dirty="0">
                <a:solidFill>
                  <a:srgbClr val="434343"/>
                </a:solidFill>
                <a:latin typeface="Times New Roman"/>
                <a:cs typeface="Times New Roman"/>
              </a:rPr>
              <a:t>Fig : </a:t>
            </a:r>
            <a:r>
              <a:rPr lang="en-US" sz="1300" i="1" err="1">
                <a:solidFill>
                  <a:srgbClr val="434343"/>
                </a:solidFill>
                <a:latin typeface="Times New Roman"/>
                <a:cs typeface="Times New Roman"/>
              </a:rPr>
              <a:t>DenseNet</a:t>
            </a:r>
            <a:r>
              <a:rPr lang="en-US" sz="1300" i="1" dirty="0">
                <a:solidFill>
                  <a:srgbClr val="434343"/>
                </a:solidFill>
                <a:latin typeface="Times New Roman"/>
                <a:cs typeface="Times New Roman"/>
              </a:rPr>
              <a:t> Confusion Matrix</a:t>
            </a:r>
            <a:endParaRPr lang="en-US" sz="1300" dirty="0"/>
          </a:p>
        </p:txBody>
      </p:sp>
    </p:spTree>
    <p:extLst>
      <p:ext uri="{BB962C8B-B14F-4D97-AF65-F5344CB8AC3E}">
        <p14:creationId xmlns:p14="http://schemas.microsoft.com/office/powerpoint/2010/main" val="270224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7362E-3979-AAD3-1F8A-BFFEFA680466}"/>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CC4AE23A-AA67-39A9-C212-01715F489AA0}"/>
              </a:ext>
            </a:extLst>
          </p:cNvPr>
          <p:cNvSpPr>
            <a:spLocks noGrp="1"/>
          </p:cNvSpPr>
          <p:nvPr>
            <p:ph type="ftr" sz="quarter" idx="11"/>
          </p:nvPr>
        </p:nvSpPr>
        <p:spPr/>
        <p:txBody>
          <a:bodyPr/>
          <a:lstStyle/>
          <a:p>
            <a:r>
              <a:rPr lang="en-GB"/>
              <a:t>University of Suffolk</a:t>
            </a:r>
          </a:p>
        </p:txBody>
      </p:sp>
      <p:pic>
        <p:nvPicPr>
          <p:cNvPr id="6" name="Picture 5" descr="A graph of a graph&#10;&#10;Description automatically generated">
            <a:extLst>
              <a:ext uri="{FF2B5EF4-FFF2-40B4-BE49-F238E27FC236}">
                <a16:creationId xmlns:a16="http://schemas.microsoft.com/office/drawing/2014/main" id="{4F039CA4-4989-B1A8-D663-B09BE99502F0}"/>
              </a:ext>
            </a:extLst>
          </p:cNvPr>
          <p:cNvPicPr>
            <a:picLocks noChangeAspect="1"/>
          </p:cNvPicPr>
          <p:nvPr/>
        </p:nvPicPr>
        <p:blipFill>
          <a:blip r:embed="rId2"/>
          <a:stretch>
            <a:fillRect/>
          </a:stretch>
        </p:blipFill>
        <p:spPr>
          <a:xfrm>
            <a:off x="7063593" y="3186904"/>
            <a:ext cx="3927625" cy="3094496"/>
          </a:xfrm>
          <a:prstGeom prst="rect">
            <a:avLst/>
          </a:prstGeom>
        </p:spPr>
      </p:pic>
      <p:sp>
        <p:nvSpPr>
          <p:cNvPr id="4" name="TextBox 3">
            <a:extLst>
              <a:ext uri="{FF2B5EF4-FFF2-40B4-BE49-F238E27FC236}">
                <a16:creationId xmlns:a16="http://schemas.microsoft.com/office/drawing/2014/main" id="{C05CB408-CC7E-B299-CABF-6ABCE7FCAB2D}"/>
              </a:ext>
            </a:extLst>
          </p:cNvPr>
          <p:cNvSpPr txBox="1"/>
          <p:nvPr/>
        </p:nvSpPr>
        <p:spPr>
          <a:xfrm>
            <a:off x="1239864" y="2156847"/>
            <a:ext cx="402826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dirty="0">
                <a:solidFill>
                  <a:srgbClr val="000000"/>
                </a:solidFill>
                <a:latin typeface="Arial"/>
                <a:cs typeface="Arial"/>
              </a:rPr>
              <a:t>AUC Score</a:t>
            </a:r>
            <a:r>
              <a:rPr lang="en-US" sz="1600" dirty="0">
                <a:solidFill>
                  <a:srgbClr val="000000"/>
                </a:solidFill>
                <a:latin typeface="Arial"/>
                <a:cs typeface="Arial"/>
              </a:rPr>
              <a:t>: Improved AUC score of 0.998976, indicating excellent classification ability.  </a:t>
            </a:r>
            <a:endParaRPr lang="en-US" dirty="0">
              <a:solidFill>
                <a:srgbClr val="333333"/>
              </a:solidFill>
              <a:latin typeface="Calibri" panose="020F0502020204030204"/>
              <a:cs typeface="Calibri" panose="020F0502020204030204"/>
            </a:endParaRPr>
          </a:p>
          <a:p>
            <a:pPr marL="285750" indent="-285750">
              <a:buFont typeface="Arial"/>
              <a:buChar char="•"/>
            </a:pPr>
            <a:endParaRPr lang="en-US" sz="1600" dirty="0">
              <a:solidFill>
                <a:srgbClr val="000000"/>
              </a:solidFill>
              <a:latin typeface="Arial"/>
              <a:cs typeface="Arial"/>
            </a:endParaRPr>
          </a:p>
          <a:p>
            <a:pPr marL="285750" indent="-285750">
              <a:buFont typeface="Arial"/>
              <a:buChar char="•"/>
            </a:pPr>
            <a:r>
              <a:rPr lang="en-US" sz="1600" b="1" dirty="0">
                <a:solidFill>
                  <a:srgbClr val="000000"/>
                </a:solidFill>
                <a:latin typeface="Arial"/>
                <a:cs typeface="Arial"/>
              </a:rPr>
              <a:t>Limitations</a:t>
            </a:r>
            <a:r>
              <a:rPr lang="en-US" sz="1600" dirty="0">
                <a:solidFill>
                  <a:srgbClr val="000000"/>
                </a:solidFill>
                <a:latin typeface="Arial"/>
                <a:cs typeface="Arial"/>
              </a:rPr>
              <a:t>: Despite a higher AUC, </a:t>
            </a:r>
            <a:r>
              <a:rPr lang="en-US" sz="1600" dirty="0" err="1">
                <a:solidFill>
                  <a:srgbClr val="000000"/>
                </a:solidFill>
                <a:latin typeface="Arial"/>
                <a:cs typeface="Arial"/>
              </a:rPr>
              <a:t>DenseNet</a:t>
            </a:r>
            <a:r>
              <a:rPr lang="en-US" sz="1600" dirty="0">
                <a:solidFill>
                  <a:srgbClr val="000000"/>
                </a:solidFill>
                <a:latin typeface="Arial"/>
                <a:cs typeface="Arial"/>
              </a:rPr>
              <a:t> showed variability in validation accuracy, suggesting potential overfitting.</a:t>
            </a:r>
            <a:endParaRPr lang="en-US">
              <a:cs typeface="Calibri"/>
            </a:endParaRPr>
          </a:p>
        </p:txBody>
      </p:sp>
      <p:pic>
        <p:nvPicPr>
          <p:cNvPr id="5" name="Picture 4" descr="A graph with a line&#10;&#10;Description automatically generated">
            <a:extLst>
              <a:ext uri="{FF2B5EF4-FFF2-40B4-BE49-F238E27FC236}">
                <a16:creationId xmlns:a16="http://schemas.microsoft.com/office/drawing/2014/main" id="{FC4AC0F2-71F0-C3D9-E50A-16B82739F9E4}"/>
              </a:ext>
            </a:extLst>
          </p:cNvPr>
          <p:cNvPicPr>
            <a:picLocks noChangeAspect="1"/>
          </p:cNvPicPr>
          <p:nvPr/>
        </p:nvPicPr>
        <p:blipFill>
          <a:blip r:embed="rId3"/>
          <a:stretch>
            <a:fillRect/>
          </a:stretch>
        </p:blipFill>
        <p:spPr>
          <a:xfrm>
            <a:off x="7066096" y="691531"/>
            <a:ext cx="3768347" cy="2394648"/>
          </a:xfrm>
          <a:prstGeom prst="rect">
            <a:avLst/>
          </a:prstGeom>
        </p:spPr>
      </p:pic>
    </p:spTree>
    <p:extLst>
      <p:ext uri="{BB962C8B-B14F-4D97-AF65-F5344CB8AC3E}">
        <p14:creationId xmlns:p14="http://schemas.microsoft.com/office/powerpoint/2010/main" val="2992157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01459-E61A-3445-A85E-1C55EEA290B1}"/>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DA2C54EB-5CBE-EDC8-60CB-CED0D2444F88}"/>
              </a:ext>
            </a:extLst>
          </p:cNvPr>
          <p:cNvSpPr>
            <a:spLocks noGrp="1"/>
          </p:cNvSpPr>
          <p:nvPr>
            <p:ph type="ftr" sz="quarter" idx="11"/>
          </p:nvPr>
        </p:nvSpPr>
        <p:spPr/>
        <p:txBody>
          <a:bodyPr/>
          <a:lstStyle/>
          <a:p>
            <a:r>
              <a:rPr lang="en-GB"/>
              <a:t>University of Suffolk</a:t>
            </a:r>
          </a:p>
        </p:txBody>
      </p:sp>
      <p:sp>
        <p:nvSpPr>
          <p:cNvPr id="5" name="Text Placeholder 4">
            <a:extLst>
              <a:ext uri="{FF2B5EF4-FFF2-40B4-BE49-F238E27FC236}">
                <a16:creationId xmlns:a16="http://schemas.microsoft.com/office/drawing/2014/main" id="{A2DFCBD4-FAD4-9B1F-99C3-0890AF714A59}"/>
              </a:ext>
            </a:extLst>
          </p:cNvPr>
          <p:cNvSpPr>
            <a:spLocks noGrp="1"/>
          </p:cNvSpPr>
          <p:nvPr>
            <p:ph type="body" sz="quarter" idx="14"/>
          </p:nvPr>
        </p:nvSpPr>
        <p:spPr>
          <a:xfrm>
            <a:off x="1812925" y="1746766"/>
            <a:ext cx="4664263" cy="4047610"/>
          </a:xfrm>
        </p:spPr>
        <p:txBody>
          <a:bodyPr vert="horz" lIns="91440" tIns="45720" rIns="91440" bIns="45720" rtlCol="0" anchor="t">
            <a:normAutofit/>
          </a:bodyPr>
          <a:lstStyle/>
          <a:p>
            <a:pPr>
              <a:buNone/>
            </a:pPr>
            <a:r>
              <a:rPr lang="en-US" sz="2000" b="1" dirty="0">
                <a:solidFill>
                  <a:srgbClr val="000000"/>
                </a:solidFill>
                <a:latin typeface="Arial"/>
                <a:cs typeface="Arial"/>
              </a:rPr>
              <a:t> ResNet Model:</a:t>
            </a:r>
            <a:endParaRPr lang="en-US" sz="2000" b="1" dirty="0"/>
          </a:p>
          <a:p>
            <a:pPr>
              <a:buFont typeface="Arial"/>
            </a:pPr>
            <a:r>
              <a:rPr lang="en-US" sz="1600" dirty="0">
                <a:solidFill>
                  <a:srgbClr val="000000"/>
                </a:solidFill>
                <a:latin typeface="Arial"/>
                <a:cs typeface="Arial"/>
              </a:rPr>
              <a:t>   </a:t>
            </a:r>
            <a:r>
              <a:rPr lang="en-US" sz="1600" b="1" dirty="0">
                <a:solidFill>
                  <a:srgbClr val="000000"/>
                </a:solidFill>
                <a:latin typeface="Arial"/>
                <a:cs typeface="Arial"/>
              </a:rPr>
              <a:t>AUC Score</a:t>
            </a:r>
            <a:r>
              <a:rPr lang="en-US" sz="1600" dirty="0">
                <a:solidFill>
                  <a:srgbClr val="000000"/>
                </a:solidFill>
                <a:latin typeface="Arial"/>
                <a:cs typeface="Arial"/>
              </a:rPr>
              <a:t>: Recorded an AUC score of 0.98, reflecting a strong capability in distinguishing real from fake instances.</a:t>
            </a:r>
            <a:endParaRPr lang="en-US" sz="1600" dirty="0"/>
          </a:p>
          <a:p>
            <a:pPr>
              <a:buFont typeface="Arial"/>
            </a:pPr>
            <a:r>
              <a:rPr lang="en-US" sz="1600" dirty="0">
                <a:solidFill>
                  <a:srgbClr val="000000"/>
                </a:solidFill>
                <a:latin typeface="Arial"/>
                <a:cs typeface="Arial"/>
              </a:rPr>
              <a:t>   </a:t>
            </a:r>
            <a:r>
              <a:rPr lang="en-US" sz="1600" b="1" dirty="0">
                <a:solidFill>
                  <a:srgbClr val="000000"/>
                </a:solidFill>
                <a:latin typeface="Arial"/>
                <a:cs typeface="Arial"/>
              </a:rPr>
              <a:t>Precision</a:t>
            </a:r>
            <a:r>
              <a:rPr lang="en-US" sz="1600" dirty="0">
                <a:solidFill>
                  <a:srgbClr val="000000"/>
                </a:solidFill>
                <a:latin typeface="Arial"/>
                <a:cs typeface="Arial"/>
              </a:rPr>
              <a:t>: High precision of 0.9901, indicating excellent reliability in detecting deepfakes.</a:t>
            </a:r>
            <a:endParaRPr lang="en-US" sz="1600" dirty="0"/>
          </a:p>
          <a:p>
            <a:pPr>
              <a:buFont typeface="Arial"/>
            </a:pPr>
            <a:r>
              <a:rPr lang="en-US" sz="1600" dirty="0">
                <a:solidFill>
                  <a:srgbClr val="000000"/>
                </a:solidFill>
                <a:latin typeface="Arial"/>
                <a:cs typeface="Arial"/>
              </a:rPr>
              <a:t>   </a:t>
            </a:r>
            <a:r>
              <a:rPr lang="en-US" sz="1600" b="1" dirty="0">
                <a:solidFill>
                  <a:srgbClr val="000000"/>
                </a:solidFill>
                <a:latin typeface="Arial"/>
                <a:cs typeface="Arial"/>
              </a:rPr>
              <a:t>Limitations</a:t>
            </a:r>
            <a:r>
              <a:rPr lang="en-US" sz="1600" dirty="0">
                <a:solidFill>
                  <a:srgbClr val="000000"/>
                </a:solidFill>
                <a:latin typeface="Arial"/>
                <a:cs typeface="Arial"/>
              </a:rPr>
              <a:t>: The model is highly accurate but has a slightly lower AUC compared to </a:t>
            </a:r>
            <a:r>
              <a:rPr lang="en-US" sz="1600" err="1">
                <a:solidFill>
                  <a:srgbClr val="000000"/>
                </a:solidFill>
                <a:latin typeface="Arial"/>
                <a:cs typeface="Arial"/>
              </a:rPr>
              <a:t>DenseNet</a:t>
            </a:r>
            <a:r>
              <a:rPr lang="en-US" sz="1600" dirty="0">
                <a:solidFill>
                  <a:srgbClr val="000000"/>
                </a:solidFill>
                <a:latin typeface="Arial"/>
                <a:cs typeface="Arial"/>
              </a:rPr>
              <a:t>, suggesting some room for improvement in handling borderline cases.</a:t>
            </a:r>
            <a:endParaRPr lang="en-US" sz="1600" dirty="0"/>
          </a:p>
          <a:p>
            <a:pPr marL="0" indent="0">
              <a:buNone/>
            </a:pPr>
            <a:endParaRPr lang="en-US" sz="1600" dirty="0"/>
          </a:p>
        </p:txBody>
      </p:sp>
      <p:pic>
        <p:nvPicPr>
          <p:cNvPr id="7" name="Picture 6" descr="A blue squares with white numbers&#10;&#10;Description automatically generated">
            <a:extLst>
              <a:ext uri="{FF2B5EF4-FFF2-40B4-BE49-F238E27FC236}">
                <a16:creationId xmlns:a16="http://schemas.microsoft.com/office/drawing/2014/main" id="{F02F4B63-9EBF-CAF7-B1A0-7ED6FF3CD88B}"/>
              </a:ext>
            </a:extLst>
          </p:cNvPr>
          <p:cNvPicPr>
            <a:picLocks noChangeAspect="1"/>
          </p:cNvPicPr>
          <p:nvPr/>
        </p:nvPicPr>
        <p:blipFill>
          <a:blip r:embed="rId2"/>
          <a:stretch>
            <a:fillRect/>
          </a:stretch>
        </p:blipFill>
        <p:spPr>
          <a:xfrm>
            <a:off x="7095963" y="1140982"/>
            <a:ext cx="4919518" cy="4154920"/>
          </a:xfrm>
          <a:prstGeom prst="rect">
            <a:avLst/>
          </a:prstGeom>
        </p:spPr>
      </p:pic>
    </p:spTree>
    <p:extLst>
      <p:ext uri="{BB962C8B-B14F-4D97-AF65-F5344CB8AC3E}">
        <p14:creationId xmlns:p14="http://schemas.microsoft.com/office/powerpoint/2010/main" val="399096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96AB9-3264-0214-CCE1-300DAC3F9F14}"/>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295E9286-8CE0-A205-718D-A42DFEB0D029}"/>
              </a:ext>
            </a:extLst>
          </p:cNvPr>
          <p:cNvSpPr>
            <a:spLocks noGrp="1"/>
          </p:cNvSpPr>
          <p:nvPr>
            <p:ph type="ftr" sz="quarter" idx="11"/>
          </p:nvPr>
        </p:nvSpPr>
        <p:spPr/>
        <p:txBody>
          <a:bodyPr/>
          <a:lstStyle/>
          <a:p>
            <a:r>
              <a:rPr lang="en-GB"/>
              <a:t>University of Suffolk</a:t>
            </a:r>
          </a:p>
        </p:txBody>
      </p:sp>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AD174132-B6C4-BE5D-5D6F-3A47F1E64B96}"/>
              </a:ext>
            </a:extLst>
          </p:cNvPr>
          <p:cNvPicPr>
            <a:picLocks noChangeAspect="1"/>
          </p:cNvPicPr>
          <p:nvPr/>
        </p:nvPicPr>
        <p:blipFill>
          <a:blip r:embed="rId2"/>
          <a:stretch>
            <a:fillRect/>
          </a:stretch>
        </p:blipFill>
        <p:spPr>
          <a:xfrm>
            <a:off x="5036850" y="510840"/>
            <a:ext cx="6560626" cy="2751010"/>
          </a:xfrm>
          <a:prstGeom prst="rect">
            <a:avLst/>
          </a:prstGeom>
        </p:spPr>
      </p:pic>
      <p:pic>
        <p:nvPicPr>
          <p:cNvPr id="7" name="Picture 6">
            <a:extLst>
              <a:ext uri="{FF2B5EF4-FFF2-40B4-BE49-F238E27FC236}">
                <a16:creationId xmlns:a16="http://schemas.microsoft.com/office/drawing/2014/main" id="{7704637A-45A3-F34F-0A52-0CAAB9715E3F}"/>
              </a:ext>
            </a:extLst>
          </p:cNvPr>
          <p:cNvPicPr>
            <a:picLocks noChangeAspect="1"/>
          </p:cNvPicPr>
          <p:nvPr/>
        </p:nvPicPr>
        <p:blipFill>
          <a:blip r:embed="rId3"/>
          <a:stretch>
            <a:fillRect/>
          </a:stretch>
        </p:blipFill>
        <p:spPr>
          <a:xfrm>
            <a:off x="5267694" y="3780445"/>
            <a:ext cx="6442171" cy="2477654"/>
          </a:xfrm>
          <a:prstGeom prst="rect">
            <a:avLst/>
          </a:prstGeom>
        </p:spPr>
      </p:pic>
      <p:sp>
        <p:nvSpPr>
          <p:cNvPr id="8" name="TextBox 7">
            <a:extLst>
              <a:ext uri="{FF2B5EF4-FFF2-40B4-BE49-F238E27FC236}">
                <a16:creationId xmlns:a16="http://schemas.microsoft.com/office/drawing/2014/main" id="{72AD3F4D-A33A-C530-0308-36FFBFB600F8}"/>
              </a:ext>
            </a:extLst>
          </p:cNvPr>
          <p:cNvSpPr txBox="1"/>
          <p:nvPr/>
        </p:nvSpPr>
        <p:spPr>
          <a:xfrm>
            <a:off x="7836363" y="3281804"/>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i="1" dirty="0">
                <a:solidFill>
                  <a:srgbClr val="434343"/>
                </a:solidFill>
                <a:latin typeface="Times New Roman"/>
                <a:cs typeface="Times New Roman"/>
              </a:rPr>
              <a:t>Fig: Accuracy and Loss Plot ResNet</a:t>
            </a:r>
            <a:endParaRPr lang="en-US" sz="1300" dirty="0">
              <a:cs typeface="Calibri"/>
            </a:endParaRPr>
          </a:p>
        </p:txBody>
      </p:sp>
      <p:sp>
        <p:nvSpPr>
          <p:cNvPr id="11" name="TextBox 10">
            <a:extLst>
              <a:ext uri="{FF2B5EF4-FFF2-40B4-BE49-F238E27FC236}">
                <a16:creationId xmlns:a16="http://schemas.microsoft.com/office/drawing/2014/main" id="{C781E16C-4061-F881-101F-C95D3EAFF67E}"/>
              </a:ext>
            </a:extLst>
          </p:cNvPr>
          <p:cNvSpPr txBox="1"/>
          <p:nvPr/>
        </p:nvSpPr>
        <p:spPr>
          <a:xfrm>
            <a:off x="7669880" y="6262931"/>
            <a:ext cx="3924794"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i="1" dirty="0">
                <a:solidFill>
                  <a:srgbClr val="434343"/>
                </a:solidFill>
                <a:latin typeface="Times New Roman"/>
                <a:cs typeface="Times New Roman"/>
              </a:rPr>
              <a:t>Fig: Validation Accuracy and Loss Plot ResNet</a:t>
            </a:r>
            <a:endParaRPr lang="en-US" sz="1300" dirty="0">
              <a:solidFill>
                <a:srgbClr val="000000"/>
              </a:solidFill>
              <a:latin typeface="Times New Roman"/>
              <a:cs typeface="Times New Roman"/>
            </a:endParaRPr>
          </a:p>
        </p:txBody>
      </p:sp>
      <p:sp>
        <p:nvSpPr>
          <p:cNvPr id="4" name="TextBox 3">
            <a:extLst>
              <a:ext uri="{FF2B5EF4-FFF2-40B4-BE49-F238E27FC236}">
                <a16:creationId xmlns:a16="http://schemas.microsoft.com/office/drawing/2014/main" id="{50A9FA2E-89B3-6838-5EFE-35B5147189FB}"/>
              </a:ext>
            </a:extLst>
          </p:cNvPr>
          <p:cNvSpPr txBox="1"/>
          <p:nvPr/>
        </p:nvSpPr>
        <p:spPr>
          <a:xfrm>
            <a:off x="1549830" y="2217771"/>
            <a:ext cx="274319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dirty="0">
                <a:solidFill>
                  <a:srgbClr val="000000"/>
                </a:solidFill>
                <a:latin typeface="Arial"/>
                <a:cs typeface="Arial"/>
              </a:rPr>
              <a:t>Accuracy</a:t>
            </a:r>
            <a:r>
              <a:rPr lang="en-US" sz="1600" dirty="0">
                <a:solidFill>
                  <a:srgbClr val="000000"/>
                </a:solidFill>
                <a:latin typeface="Arial"/>
                <a:cs typeface="Arial"/>
              </a:rPr>
              <a:t>: Achieved an impressive accuracy of 99.05%.</a:t>
            </a:r>
            <a:endParaRPr lang="en-US"/>
          </a:p>
          <a:p>
            <a:pPr marL="285750" indent="-285750">
              <a:buFont typeface="Arial"/>
              <a:buChar char="•"/>
            </a:pPr>
            <a:endParaRPr lang="en-US" sz="1600" dirty="0">
              <a:solidFill>
                <a:srgbClr val="000000"/>
              </a:solidFill>
              <a:latin typeface="Arial"/>
              <a:cs typeface="Arial"/>
            </a:endParaRPr>
          </a:p>
          <a:p>
            <a:pPr marL="285750" indent="-285750">
              <a:buFont typeface="Arial"/>
              <a:buChar char="•"/>
            </a:pPr>
            <a:r>
              <a:rPr lang="en-US" sz="1600" dirty="0">
                <a:solidFill>
                  <a:srgbClr val="000000"/>
                </a:solidFill>
                <a:latin typeface="Arial"/>
                <a:cs typeface="Arial"/>
              </a:rPr>
              <a:t>The validation accuracy mirrors the erratic pattern seen in the loss, starting around 90%, dropping sharply, then recovering and stabilizing around 98%.</a:t>
            </a:r>
          </a:p>
        </p:txBody>
      </p:sp>
    </p:spTree>
    <p:extLst>
      <p:ext uri="{BB962C8B-B14F-4D97-AF65-F5344CB8AC3E}">
        <p14:creationId xmlns:p14="http://schemas.microsoft.com/office/powerpoint/2010/main" val="2265630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007C88-C268-174F-898F-3C0F9DB8C804}"/>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FEC1F582-6974-D742-8D5C-1A093754A579}"/>
              </a:ext>
            </a:extLst>
          </p:cNvPr>
          <p:cNvSpPr>
            <a:spLocks noGrp="1"/>
          </p:cNvSpPr>
          <p:nvPr>
            <p:ph type="ftr" sz="quarter" idx="11"/>
          </p:nvPr>
        </p:nvSpPr>
        <p:spPr/>
        <p:txBody>
          <a:bodyPr/>
          <a:lstStyle/>
          <a:p>
            <a:r>
              <a:rPr lang="en-GB"/>
              <a:t>University of Suffolk</a:t>
            </a:r>
          </a:p>
        </p:txBody>
      </p:sp>
      <p:sp>
        <p:nvSpPr>
          <p:cNvPr id="4" name="Title 3">
            <a:extLst>
              <a:ext uri="{FF2B5EF4-FFF2-40B4-BE49-F238E27FC236}">
                <a16:creationId xmlns:a16="http://schemas.microsoft.com/office/drawing/2014/main" id="{0E1AC0F4-D397-4049-BE99-B87FC64B3A51}"/>
              </a:ext>
            </a:extLst>
          </p:cNvPr>
          <p:cNvSpPr>
            <a:spLocks noGrp="1"/>
          </p:cNvSpPr>
          <p:nvPr>
            <p:ph type="title"/>
          </p:nvPr>
        </p:nvSpPr>
        <p:spPr/>
        <p:txBody>
          <a:bodyPr/>
          <a:lstStyle/>
          <a:p>
            <a:r>
              <a:rPr lang="en-US" dirty="0"/>
              <a:t>Discussion and findings</a:t>
            </a:r>
          </a:p>
        </p:txBody>
      </p:sp>
      <p:sp>
        <p:nvSpPr>
          <p:cNvPr id="5" name="Text Placeholder 4">
            <a:extLst>
              <a:ext uri="{FF2B5EF4-FFF2-40B4-BE49-F238E27FC236}">
                <a16:creationId xmlns:a16="http://schemas.microsoft.com/office/drawing/2014/main" id="{D1F31C49-1064-464B-BF41-834E6758F006}"/>
              </a:ext>
            </a:extLst>
          </p:cNvPr>
          <p:cNvSpPr>
            <a:spLocks noGrp="1"/>
          </p:cNvSpPr>
          <p:nvPr>
            <p:ph type="body" sz="quarter" idx="14"/>
          </p:nvPr>
        </p:nvSpPr>
        <p:spPr>
          <a:xfrm>
            <a:off x="460499" y="2131833"/>
            <a:ext cx="7888305" cy="2024711"/>
          </a:xfrm>
        </p:spPr>
        <p:txBody>
          <a:bodyPr vert="horz" lIns="91440" tIns="45720" rIns="91440" bIns="45720" rtlCol="0" anchor="t">
            <a:normAutofit fontScale="70000" lnSpcReduction="20000"/>
          </a:bodyPr>
          <a:lstStyle/>
          <a:p>
            <a:pPr>
              <a:buFont typeface="Arial"/>
              <a:buChar char="•"/>
            </a:pPr>
            <a:r>
              <a:rPr lang="en-US" b="1" dirty="0">
                <a:latin typeface="Sharp Sans No1 Book"/>
              </a:rPr>
              <a:t>XceptionNet</a:t>
            </a:r>
            <a:r>
              <a:rPr lang="en-US" dirty="0">
                <a:latin typeface="Sharp Sans No1 Book"/>
              </a:rPr>
              <a:t> stands out with the highest accuracy at </a:t>
            </a:r>
            <a:r>
              <a:rPr lang="en-US" b="1" dirty="0">
                <a:latin typeface="Sharp Sans No1 Book"/>
              </a:rPr>
              <a:t>99.70%</a:t>
            </a:r>
            <a:r>
              <a:rPr lang="en-US" dirty="0">
                <a:latin typeface="Sharp Sans No1 Book"/>
              </a:rPr>
              <a:t> and a strong AUC score of </a:t>
            </a:r>
            <a:r>
              <a:rPr lang="en-US" b="1" dirty="0">
                <a:latin typeface="Sharp Sans No1 Book"/>
              </a:rPr>
              <a:t>0.99</a:t>
            </a:r>
            <a:r>
              <a:rPr lang="en-US" dirty="0">
                <a:latin typeface="Sharp Sans No1 Book"/>
              </a:rPr>
              <a:t>.</a:t>
            </a:r>
          </a:p>
          <a:p>
            <a:pPr>
              <a:buFont typeface="Arial"/>
              <a:buChar char="•"/>
            </a:pPr>
            <a:r>
              <a:rPr lang="en-US" b="1" dirty="0">
                <a:latin typeface="Sharp Sans No1 Book"/>
              </a:rPr>
              <a:t>ResNet</a:t>
            </a:r>
            <a:r>
              <a:rPr lang="en-US" dirty="0">
                <a:latin typeface="Sharp Sans No1 Book"/>
              </a:rPr>
              <a:t> and </a:t>
            </a:r>
            <a:r>
              <a:rPr lang="en-US" b="1" dirty="0">
                <a:latin typeface="Sharp Sans No1 Book"/>
              </a:rPr>
              <a:t>DenseNet</a:t>
            </a:r>
            <a:r>
              <a:rPr lang="en-US" dirty="0">
                <a:latin typeface="Sharp Sans No1 Book"/>
              </a:rPr>
              <a:t> (from this research) both show competitive accuracy and excellent AUC scores, indicating strong performance.</a:t>
            </a:r>
          </a:p>
          <a:p>
            <a:pPr>
              <a:buFont typeface="Arial"/>
              <a:buChar char="•"/>
            </a:pPr>
            <a:r>
              <a:rPr lang="en-US" b="1" dirty="0">
                <a:latin typeface="Sharp Sans No1 Book"/>
              </a:rPr>
              <a:t>MesoNet</a:t>
            </a:r>
            <a:r>
              <a:rPr lang="en-US" dirty="0">
                <a:latin typeface="Sharp Sans No1 Book"/>
              </a:rPr>
              <a:t> has the lowest accuracy at </a:t>
            </a:r>
            <a:r>
              <a:rPr lang="en-US" b="1" dirty="0">
                <a:latin typeface="Sharp Sans No1 Book"/>
              </a:rPr>
              <a:t>84.70%</a:t>
            </a:r>
            <a:r>
              <a:rPr lang="en-US" dirty="0">
                <a:latin typeface="Sharp Sans No1 Book"/>
              </a:rPr>
              <a:t> and an AUC score of </a:t>
            </a:r>
            <a:r>
              <a:rPr lang="en-US" b="1" dirty="0">
                <a:latin typeface="Sharp Sans No1 Book"/>
              </a:rPr>
              <a:t>0.93</a:t>
            </a:r>
            <a:r>
              <a:rPr lang="en-US" dirty="0">
                <a:latin typeface="Sharp Sans No1 Book"/>
              </a:rPr>
              <a:t>, making it less effective compared to the other models.</a:t>
            </a:r>
          </a:p>
          <a:p>
            <a:pPr>
              <a:buFont typeface="Arial"/>
              <a:buChar char="•"/>
            </a:pPr>
            <a:r>
              <a:rPr lang="en-US" dirty="0">
                <a:latin typeface="Sharp Sans No1 Book"/>
              </a:rPr>
              <a:t>Precision was only reported for ResNet and DenseNet in this research, with ResNet slightly outperforming </a:t>
            </a:r>
            <a:r>
              <a:rPr lang="en-US" dirty="0" err="1">
                <a:latin typeface="Sharp Sans No1 Book"/>
              </a:rPr>
              <a:t>DenseNet</a:t>
            </a:r>
            <a:r>
              <a:rPr lang="en-US" dirty="0">
                <a:latin typeface="Sharp Sans No1 Book"/>
              </a:rPr>
              <a:t>.</a:t>
            </a:r>
          </a:p>
          <a:p>
            <a:pPr marL="0" indent="0">
              <a:buNone/>
            </a:pPr>
            <a:endParaRPr lang="en-US" dirty="0"/>
          </a:p>
        </p:txBody>
      </p:sp>
      <p:pic>
        <p:nvPicPr>
          <p:cNvPr id="6" name="Picture 5" descr="A table with numbers and text&#10;&#10;Description automatically generated">
            <a:extLst>
              <a:ext uri="{FF2B5EF4-FFF2-40B4-BE49-F238E27FC236}">
                <a16:creationId xmlns:a16="http://schemas.microsoft.com/office/drawing/2014/main" id="{1B4A44F6-4F07-3EB1-9CCA-5390E6E886A0}"/>
              </a:ext>
            </a:extLst>
          </p:cNvPr>
          <p:cNvPicPr>
            <a:picLocks noChangeAspect="1"/>
          </p:cNvPicPr>
          <p:nvPr/>
        </p:nvPicPr>
        <p:blipFill>
          <a:blip r:embed="rId2"/>
          <a:srcRect l="1749" t="13456" b="306"/>
          <a:stretch/>
        </p:blipFill>
        <p:spPr>
          <a:xfrm>
            <a:off x="3349242" y="4246276"/>
            <a:ext cx="8426592" cy="2282492"/>
          </a:xfrm>
          <a:prstGeom prst="rect">
            <a:avLst/>
          </a:prstGeom>
        </p:spPr>
      </p:pic>
    </p:spTree>
    <p:extLst>
      <p:ext uri="{BB962C8B-B14F-4D97-AF65-F5344CB8AC3E}">
        <p14:creationId xmlns:p14="http://schemas.microsoft.com/office/powerpoint/2010/main" val="15362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C50760-7C4B-DAD0-DDF1-306EE6A7B43D}"/>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83ADDF30-3A6C-2706-BC02-94F6F771E155}"/>
              </a:ext>
            </a:extLst>
          </p:cNvPr>
          <p:cNvSpPr>
            <a:spLocks noGrp="1"/>
          </p:cNvSpPr>
          <p:nvPr>
            <p:ph type="ftr" sz="quarter" idx="11"/>
          </p:nvPr>
        </p:nvSpPr>
        <p:spPr/>
        <p:txBody>
          <a:bodyPr/>
          <a:lstStyle/>
          <a:p>
            <a:r>
              <a:rPr lang="en-GB"/>
              <a:t>University of Suffolk</a:t>
            </a:r>
          </a:p>
        </p:txBody>
      </p:sp>
      <p:sp>
        <p:nvSpPr>
          <p:cNvPr id="4" name="Title 3">
            <a:extLst>
              <a:ext uri="{FF2B5EF4-FFF2-40B4-BE49-F238E27FC236}">
                <a16:creationId xmlns:a16="http://schemas.microsoft.com/office/drawing/2014/main" id="{9AAAD0F1-7DBC-5FC3-8FF7-38462CF4EFF3}"/>
              </a:ext>
            </a:extLst>
          </p:cNvPr>
          <p:cNvSpPr>
            <a:spLocks noGrp="1"/>
          </p:cNvSpPr>
          <p:nvPr>
            <p:ph type="title"/>
          </p:nvPr>
        </p:nvSpPr>
        <p:spPr>
          <a:xfrm>
            <a:off x="9414605" y="2400908"/>
            <a:ext cx="2562314" cy="663596"/>
          </a:xfrm>
        </p:spPr>
        <p:txBody>
          <a:bodyPr/>
          <a:lstStyle/>
          <a:p>
            <a:r>
              <a:rPr lang="en-US" dirty="0">
                <a:latin typeface="Sharp Sans No1 Extrabold"/>
              </a:rPr>
              <a:t>Conclusion</a:t>
            </a:r>
            <a:endParaRPr lang="en-US" dirty="0"/>
          </a:p>
        </p:txBody>
      </p:sp>
      <p:graphicFrame>
        <p:nvGraphicFramePr>
          <p:cNvPr id="32" name="Text Placeholder 4">
            <a:extLst>
              <a:ext uri="{FF2B5EF4-FFF2-40B4-BE49-F238E27FC236}">
                <a16:creationId xmlns:a16="http://schemas.microsoft.com/office/drawing/2014/main" id="{CFE27DCE-8358-9979-CFBD-196B6D864B58}"/>
              </a:ext>
            </a:extLst>
          </p:cNvPr>
          <p:cNvGraphicFramePr/>
          <p:nvPr>
            <p:extLst>
              <p:ext uri="{D42A27DB-BD31-4B8C-83A1-F6EECF244321}">
                <p14:modId xmlns:p14="http://schemas.microsoft.com/office/powerpoint/2010/main" val="171998134"/>
              </p:ext>
            </p:extLst>
          </p:nvPr>
        </p:nvGraphicFramePr>
        <p:xfrm>
          <a:off x="1813302" y="869697"/>
          <a:ext cx="6630174" cy="5132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54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D69E4C0-AE34-D246-AC37-98910E817D2A}"/>
              </a:ext>
            </a:extLst>
          </p:cNvPr>
          <p:cNvSpPr>
            <a:spLocks noGrp="1"/>
          </p:cNvSpPr>
          <p:nvPr>
            <p:ph type="dt" sz="half" idx="10"/>
          </p:nvPr>
        </p:nvSpPr>
        <p:spPr/>
        <p:txBody>
          <a:bodyPr/>
          <a:lstStyle/>
          <a:p>
            <a:r>
              <a:rPr lang="en-GB"/>
              <a:t>MSc DS and AI</a:t>
            </a:r>
          </a:p>
        </p:txBody>
      </p:sp>
      <p:sp>
        <p:nvSpPr>
          <p:cNvPr id="6" name="Footer Placeholder 5">
            <a:extLst>
              <a:ext uri="{FF2B5EF4-FFF2-40B4-BE49-F238E27FC236}">
                <a16:creationId xmlns:a16="http://schemas.microsoft.com/office/drawing/2014/main" id="{388B054C-32AA-B344-B1BC-479A13838336}"/>
              </a:ext>
            </a:extLst>
          </p:cNvPr>
          <p:cNvSpPr>
            <a:spLocks noGrp="1"/>
          </p:cNvSpPr>
          <p:nvPr>
            <p:ph type="ftr" sz="quarter" idx="11"/>
          </p:nvPr>
        </p:nvSpPr>
        <p:spPr/>
        <p:txBody>
          <a:bodyPr/>
          <a:lstStyle/>
          <a:p>
            <a:r>
              <a:rPr lang="en-GB" dirty="0"/>
              <a:t>University of Suffolk</a:t>
            </a:r>
          </a:p>
        </p:txBody>
      </p:sp>
      <p:sp>
        <p:nvSpPr>
          <p:cNvPr id="7" name="Title 6">
            <a:extLst>
              <a:ext uri="{FF2B5EF4-FFF2-40B4-BE49-F238E27FC236}">
                <a16:creationId xmlns:a16="http://schemas.microsoft.com/office/drawing/2014/main" id="{19C5F4CF-04FD-9347-AE75-EB1539BDF632}"/>
              </a:ext>
            </a:extLst>
          </p:cNvPr>
          <p:cNvSpPr>
            <a:spLocks noGrp="1"/>
          </p:cNvSpPr>
          <p:nvPr>
            <p:ph type="title"/>
          </p:nvPr>
        </p:nvSpPr>
        <p:spPr/>
        <p:txBody>
          <a:bodyPr/>
          <a:lstStyle/>
          <a:p>
            <a:r>
              <a:rPr lang="en-US" dirty="0"/>
              <a:t>Outline</a:t>
            </a:r>
          </a:p>
        </p:txBody>
      </p:sp>
      <p:sp>
        <p:nvSpPr>
          <p:cNvPr id="8" name="Text Placeholder 7">
            <a:extLst>
              <a:ext uri="{FF2B5EF4-FFF2-40B4-BE49-F238E27FC236}">
                <a16:creationId xmlns:a16="http://schemas.microsoft.com/office/drawing/2014/main" id="{20CA654B-460D-3F40-99F6-E8FA894A9DF4}"/>
              </a:ext>
            </a:extLst>
          </p:cNvPr>
          <p:cNvSpPr>
            <a:spLocks noGrp="1"/>
          </p:cNvSpPr>
          <p:nvPr>
            <p:ph type="body" sz="quarter" idx="14"/>
          </p:nvPr>
        </p:nvSpPr>
        <p:spPr/>
        <p:txBody>
          <a:bodyPr vert="horz" lIns="91440" tIns="45720" rIns="91440" bIns="45720" rtlCol="0" anchor="t">
            <a:normAutofit/>
          </a:bodyPr>
          <a:lstStyle/>
          <a:p>
            <a:r>
              <a:rPr lang="en-US" dirty="0">
                <a:latin typeface="Sharp Sans No1 Book"/>
              </a:rPr>
              <a:t>Background/Overview</a:t>
            </a:r>
            <a:endParaRPr lang="en-US" dirty="0"/>
          </a:p>
          <a:p>
            <a:r>
              <a:rPr lang="en-US" dirty="0">
                <a:latin typeface="Sharp Sans No1 Book"/>
              </a:rPr>
              <a:t>Problem Statement</a:t>
            </a:r>
            <a:endParaRPr lang="en-US" dirty="0"/>
          </a:p>
          <a:p>
            <a:r>
              <a:rPr lang="en-US" dirty="0">
                <a:latin typeface="Sharp Sans No1 Book"/>
              </a:rPr>
              <a:t>Data and Pre-Processing</a:t>
            </a:r>
            <a:endParaRPr lang="en-US" dirty="0"/>
          </a:p>
          <a:p>
            <a:r>
              <a:rPr lang="en-US" dirty="0">
                <a:latin typeface="Sharp Sans No1 Book"/>
              </a:rPr>
              <a:t>Proposed Model</a:t>
            </a:r>
          </a:p>
          <a:p>
            <a:r>
              <a:rPr lang="en-US" dirty="0">
                <a:latin typeface="Sharp Sans No1 Book"/>
              </a:rPr>
              <a:t>Evaluation</a:t>
            </a:r>
            <a:endParaRPr lang="en-US" dirty="0"/>
          </a:p>
          <a:p>
            <a:r>
              <a:rPr lang="en-US" dirty="0">
                <a:latin typeface="Sharp Sans No1 Book"/>
              </a:rPr>
              <a:t>Discussion and Findings</a:t>
            </a:r>
            <a:endParaRPr lang="en-US" dirty="0"/>
          </a:p>
          <a:p>
            <a:r>
              <a:rPr lang="en-US" dirty="0">
                <a:latin typeface="Sharp Sans No1 Book"/>
              </a:rPr>
              <a:t>Conclusion</a:t>
            </a:r>
            <a:endParaRPr lang="en-US" dirty="0"/>
          </a:p>
        </p:txBody>
      </p:sp>
      <p:pic>
        <p:nvPicPr>
          <p:cNvPr id="3" name="Picture 2" descr="Blue glass containing various drinking straws">
            <a:extLst>
              <a:ext uri="{FF2B5EF4-FFF2-40B4-BE49-F238E27FC236}">
                <a16:creationId xmlns:a16="http://schemas.microsoft.com/office/drawing/2014/main" id="{4FEADF7D-E149-B000-1536-D143AA117B40}"/>
              </a:ext>
            </a:extLst>
          </p:cNvPr>
          <p:cNvPicPr>
            <a:picLocks noChangeAspect="1"/>
          </p:cNvPicPr>
          <p:nvPr/>
        </p:nvPicPr>
        <p:blipFill>
          <a:blip r:embed="rId2"/>
          <a:stretch>
            <a:fillRect/>
          </a:stretch>
        </p:blipFill>
        <p:spPr>
          <a:xfrm>
            <a:off x="5741939" y="1720272"/>
            <a:ext cx="5657273" cy="3748425"/>
          </a:xfrm>
          <a:prstGeom prst="rect">
            <a:avLst/>
          </a:prstGeom>
        </p:spPr>
      </p:pic>
    </p:spTree>
    <p:extLst>
      <p:ext uri="{BB962C8B-B14F-4D97-AF65-F5344CB8AC3E}">
        <p14:creationId xmlns:p14="http://schemas.microsoft.com/office/powerpoint/2010/main" val="268847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0DAF4-D750-6B49-8E0C-36C2CE261518}"/>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7E97A1E4-16BC-2441-B048-3D5A95C92621}"/>
              </a:ext>
            </a:extLst>
          </p:cNvPr>
          <p:cNvSpPr>
            <a:spLocks noGrp="1"/>
          </p:cNvSpPr>
          <p:nvPr>
            <p:ph type="ftr" sz="quarter" idx="11"/>
          </p:nvPr>
        </p:nvSpPr>
        <p:spPr/>
        <p:txBody>
          <a:bodyPr/>
          <a:lstStyle/>
          <a:p>
            <a:r>
              <a:rPr lang="en-GB" dirty="0"/>
              <a:t>University of Suffolk</a:t>
            </a:r>
          </a:p>
        </p:txBody>
      </p:sp>
      <p:sp>
        <p:nvSpPr>
          <p:cNvPr id="4" name="Title 3">
            <a:extLst>
              <a:ext uri="{FF2B5EF4-FFF2-40B4-BE49-F238E27FC236}">
                <a16:creationId xmlns:a16="http://schemas.microsoft.com/office/drawing/2014/main" id="{7DA02653-9647-AD40-A7CB-1A7D2139F555}"/>
              </a:ext>
            </a:extLst>
          </p:cNvPr>
          <p:cNvSpPr>
            <a:spLocks noGrp="1"/>
          </p:cNvSpPr>
          <p:nvPr>
            <p:ph type="title"/>
          </p:nvPr>
        </p:nvSpPr>
        <p:spPr/>
        <p:txBody>
          <a:bodyPr/>
          <a:lstStyle/>
          <a:p>
            <a:r>
              <a:rPr lang="en-US" dirty="0"/>
              <a:t>Background/Overview</a:t>
            </a:r>
          </a:p>
        </p:txBody>
      </p:sp>
      <p:graphicFrame>
        <p:nvGraphicFramePr>
          <p:cNvPr id="18" name="Text Placeholder 4">
            <a:extLst>
              <a:ext uri="{FF2B5EF4-FFF2-40B4-BE49-F238E27FC236}">
                <a16:creationId xmlns:a16="http://schemas.microsoft.com/office/drawing/2014/main" id="{D7F2E287-1A96-8E6C-5E9E-97A30860F248}"/>
              </a:ext>
            </a:extLst>
          </p:cNvPr>
          <p:cNvGraphicFramePr/>
          <p:nvPr/>
        </p:nvGraphicFramePr>
        <p:xfrm>
          <a:off x="1812925" y="2044706"/>
          <a:ext cx="8450263" cy="3749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284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B1D19B-5C71-A8FD-3EA6-292A73FDBF8D}"/>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1FECB418-849F-DB04-89C5-8BF246F1E061}"/>
              </a:ext>
            </a:extLst>
          </p:cNvPr>
          <p:cNvSpPr>
            <a:spLocks noGrp="1"/>
          </p:cNvSpPr>
          <p:nvPr>
            <p:ph type="ftr" sz="quarter" idx="11"/>
          </p:nvPr>
        </p:nvSpPr>
        <p:spPr/>
        <p:txBody>
          <a:bodyPr/>
          <a:lstStyle/>
          <a:p>
            <a:r>
              <a:rPr lang="en-GB"/>
              <a:t>University of Suffolk</a:t>
            </a:r>
          </a:p>
        </p:txBody>
      </p:sp>
      <p:sp>
        <p:nvSpPr>
          <p:cNvPr id="5" name="Text Placeholder 4">
            <a:extLst>
              <a:ext uri="{FF2B5EF4-FFF2-40B4-BE49-F238E27FC236}">
                <a16:creationId xmlns:a16="http://schemas.microsoft.com/office/drawing/2014/main" id="{787C9303-C5E5-7B98-4C69-40566979795B}"/>
              </a:ext>
            </a:extLst>
          </p:cNvPr>
          <p:cNvSpPr>
            <a:spLocks noGrp="1"/>
          </p:cNvSpPr>
          <p:nvPr>
            <p:ph type="body" sz="quarter" idx="14"/>
          </p:nvPr>
        </p:nvSpPr>
        <p:spPr>
          <a:xfrm>
            <a:off x="1086925" y="1540706"/>
            <a:ext cx="4844263" cy="4253670"/>
          </a:xfrm>
        </p:spPr>
        <p:txBody>
          <a:bodyPr vert="horz" lIns="91440" tIns="45720" rIns="91440" bIns="45720" rtlCol="0" anchor="t">
            <a:normAutofit/>
          </a:bodyPr>
          <a:lstStyle/>
          <a:p>
            <a:r>
              <a:rPr lang="en-US" dirty="0">
                <a:latin typeface="Sharp Sans No1 Book"/>
              </a:rPr>
              <a:t>In 2021, a deepfake audio was used to impersonate the voice of a UK-based CEO, leading an employee to transfer £200,000 to a fraudulent account. The convincing nature of the voice deepfake underscored the rising use of this technology in financial crimes and the need for businesses to adopt advanced recognition tools.</a:t>
            </a:r>
          </a:p>
        </p:txBody>
      </p:sp>
      <p:pic>
        <p:nvPicPr>
          <p:cNvPr id="6" name="Picture 5" descr="A person in a blue suit&#10;&#10;Description automatically generated">
            <a:extLst>
              <a:ext uri="{FF2B5EF4-FFF2-40B4-BE49-F238E27FC236}">
                <a16:creationId xmlns:a16="http://schemas.microsoft.com/office/drawing/2014/main" id="{F38FE1C9-94E1-3144-8212-2E8668F28DAE}"/>
              </a:ext>
            </a:extLst>
          </p:cNvPr>
          <p:cNvPicPr>
            <a:picLocks noChangeAspect="1"/>
          </p:cNvPicPr>
          <p:nvPr/>
        </p:nvPicPr>
        <p:blipFill>
          <a:blip r:embed="rId2"/>
          <a:stretch>
            <a:fillRect/>
          </a:stretch>
        </p:blipFill>
        <p:spPr>
          <a:xfrm>
            <a:off x="6097619" y="876000"/>
            <a:ext cx="5636762" cy="5424000"/>
          </a:xfrm>
          <a:prstGeom prst="rect">
            <a:avLst/>
          </a:prstGeom>
        </p:spPr>
      </p:pic>
    </p:spTree>
    <p:extLst>
      <p:ext uri="{BB962C8B-B14F-4D97-AF65-F5344CB8AC3E}">
        <p14:creationId xmlns:p14="http://schemas.microsoft.com/office/powerpoint/2010/main" val="6940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430CC8-2F9A-A3B1-CB7F-E38756EFC826}"/>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F7F4FE8F-7BE5-477E-37D0-664096B0F54F}"/>
              </a:ext>
            </a:extLst>
          </p:cNvPr>
          <p:cNvSpPr>
            <a:spLocks noGrp="1"/>
          </p:cNvSpPr>
          <p:nvPr>
            <p:ph type="ftr" sz="quarter" idx="11"/>
          </p:nvPr>
        </p:nvSpPr>
        <p:spPr/>
        <p:txBody>
          <a:bodyPr/>
          <a:lstStyle/>
          <a:p>
            <a:r>
              <a:rPr lang="en-GB"/>
              <a:t>University of Suffolk</a:t>
            </a:r>
          </a:p>
        </p:txBody>
      </p:sp>
      <p:sp>
        <p:nvSpPr>
          <p:cNvPr id="5" name="Text Placeholder 4">
            <a:extLst>
              <a:ext uri="{FF2B5EF4-FFF2-40B4-BE49-F238E27FC236}">
                <a16:creationId xmlns:a16="http://schemas.microsoft.com/office/drawing/2014/main" id="{EFB940D6-4DB9-6D86-614D-7A941CAD381C}"/>
              </a:ext>
            </a:extLst>
          </p:cNvPr>
          <p:cNvSpPr>
            <a:spLocks noGrp="1"/>
          </p:cNvSpPr>
          <p:nvPr>
            <p:ph type="body" sz="quarter" idx="14"/>
          </p:nvPr>
        </p:nvSpPr>
        <p:spPr>
          <a:xfrm>
            <a:off x="1452925" y="1222706"/>
            <a:ext cx="4640263" cy="4625670"/>
          </a:xfrm>
        </p:spPr>
        <p:txBody>
          <a:bodyPr vert="horz" lIns="91440" tIns="45720" rIns="91440" bIns="45720" rtlCol="0" anchor="t">
            <a:normAutofit fontScale="85000" lnSpcReduction="20000"/>
          </a:bodyPr>
          <a:lstStyle/>
          <a:p>
            <a:r>
              <a:rPr lang="en-US" dirty="0">
                <a:latin typeface="Sharp Sans No1 Book"/>
              </a:rPr>
              <a:t>In January 2024, a financial institution in the United States fell victim to a sophisticated deepfake attack where cybercriminals used a fabricated video of the CEO to authorize a fraudulent transfer of a significant sum of money. The video was so convincing that it led the employees to process the transaction without suspicion. This incident highlighted the increasing use of deepfake technology in corporate fraud, posing severe financial risks and emphasizing the need for enhanced security measures within organizations.</a:t>
            </a:r>
            <a:endParaRPr lang="en-US"/>
          </a:p>
          <a:p>
            <a:r>
              <a:rPr lang="en-US" dirty="0">
                <a:latin typeface="Sharp Sans No1 Book"/>
              </a:rPr>
              <a:t>This case is part of a broader trend where deepfakes are being exploited for cybercrimes, including phishing scams and impersonation, threatening the integrity of both personal and corporate data </a:t>
            </a:r>
            <a:r>
              <a:rPr lang="en-US" sz="1200" dirty="0">
                <a:solidFill>
                  <a:srgbClr val="000000"/>
                </a:solidFill>
                <a:latin typeface="Times New Roman"/>
                <a:cs typeface="Times New Roman"/>
              </a:rPr>
              <a:t>.</a:t>
            </a:r>
            <a:endParaRPr lang="en-US" sz="1200" dirty="0">
              <a:solidFill>
                <a:srgbClr val="333333"/>
              </a:solidFill>
              <a:cs typeface="Times"/>
            </a:endParaRPr>
          </a:p>
          <a:p>
            <a:endParaRPr lang="en-US" dirty="0">
              <a:solidFill>
                <a:srgbClr val="000000"/>
              </a:solidFill>
              <a:latin typeface="Times"/>
              <a:cs typeface="Times"/>
            </a:endParaRPr>
          </a:p>
        </p:txBody>
      </p:sp>
      <p:pic>
        <p:nvPicPr>
          <p:cNvPr id="6" name="Picture 5" descr="A group of people in a room with a digital image of planets and circles&#10;&#10;Description automatically generated">
            <a:extLst>
              <a:ext uri="{FF2B5EF4-FFF2-40B4-BE49-F238E27FC236}">
                <a16:creationId xmlns:a16="http://schemas.microsoft.com/office/drawing/2014/main" id="{3FCD2884-FEAA-059F-DB4E-DBE39BE996CD}"/>
              </a:ext>
            </a:extLst>
          </p:cNvPr>
          <p:cNvPicPr>
            <a:picLocks noChangeAspect="1"/>
          </p:cNvPicPr>
          <p:nvPr/>
        </p:nvPicPr>
        <p:blipFill>
          <a:blip r:embed="rId2"/>
          <a:stretch>
            <a:fillRect/>
          </a:stretch>
        </p:blipFill>
        <p:spPr>
          <a:xfrm>
            <a:off x="6449250" y="1392000"/>
            <a:ext cx="5137500" cy="3738000"/>
          </a:xfrm>
          <a:prstGeom prst="rect">
            <a:avLst/>
          </a:prstGeom>
        </p:spPr>
      </p:pic>
      <p:sp>
        <p:nvSpPr>
          <p:cNvPr id="7" name="TextBox 6">
            <a:extLst>
              <a:ext uri="{FF2B5EF4-FFF2-40B4-BE49-F238E27FC236}">
                <a16:creationId xmlns:a16="http://schemas.microsoft.com/office/drawing/2014/main" id="{9992ADD9-6616-7147-7EDF-067E2E0EAB09}"/>
              </a:ext>
            </a:extLst>
          </p:cNvPr>
          <p:cNvSpPr txBox="1"/>
          <p:nvPr/>
        </p:nvSpPr>
        <p:spPr>
          <a:xfrm>
            <a:off x="6585762" y="5206474"/>
            <a:ext cx="486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Reference: </a:t>
            </a:r>
            <a:r>
              <a:rPr lang="en-US" sz="1200" dirty="0">
                <a:solidFill>
                  <a:srgbClr val="000000"/>
                </a:solidFill>
                <a:latin typeface="Times"/>
                <a:cs typeface="Times"/>
              </a:rPr>
              <a:t> </a:t>
            </a:r>
            <a:r>
              <a:rPr lang="en-US" sz="1200" i="1" dirty="0">
                <a:solidFill>
                  <a:srgbClr val="000000"/>
                </a:solidFill>
                <a:latin typeface="Times New Roman"/>
                <a:cs typeface="Times New Roman"/>
              </a:rPr>
              <a:t>Cyber Threats in 2024: Navigating the Deepfake Dilemma</a:t>
            </a:r>
            <a:r>
              <a:rPr lang="en-US" sz="1200" dirty="0">
                <a:solidFill>
                  <a:srgbClr val="000000"/>
                </a:solidFill>
                <a:latin typeface="Times New Roman"/>
                <a:cs typeface="Times New Roman"/>
              </a:rPr>
              <a:t>. [online] </a:t>
            </a:r>
            <a:r>
              <a:rPr lang="en-US" sz="1200" dirty="0" err="1">
                <a:solidFill>
                  <a:srgbClr val="000000"/>
                </a:solidFill>
                <a:latin typeface="Times New Roman"/>
                <a:cs typeface="Times New Roman"/>
              </a:rPr>
              <a:t>HyScaler</a:t>
            </a:r>
            <a:r>
              <a:rPr lang="en-US" sz="1200" dirty="0">
                <a:solidFill>
                  <a:srgbClr val="000000"/>
                </a:solidFill>
                <a:latin typeface="Times New Roman"/>
                <a:cs typeface="Times New Roman"/>
              </a:rPr>
              <a:t>. Available at: &lt;https://hyscaler.com/insights/cyber-threats-in-2024-deepfake-dillema/&gt;</a:t>
            </a:r>
            <a:endParaRPr lang="en-US" sz="1200">
              <a:cs typeface="Calibri"/>
            </a:endParaRPr>
          </a:p>
        </p:txBody>
      </p:sp>
    </p:spTree>
    <p:extLst>
      <p:ext uri="{BB962C8B-B14F-4D97-AF65-F5344CB8AC3E}">
        <p14:creationId xmlns:p14="http://schemas.microsoft.com/office/powerpoint/2010/main" val="196822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D703A9-BF1F-C741-94B7-3B91749D8FB9}"/>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19B937B8-A200-804C-A2C7-46EB422E4A17}"/>
              </a:ext>
            </a:extLst>
          </p:cNvPr>
          <p:cNvSpPr>
            <a:spLocks noGrp="1"/>
          </p:cNvSpPr>
          <p:nvPr>
            <p:ph type="ftr" sz="quarter" idx="11"/>
          </p:nvPr>
        </p:nvSpPr>
        <p:spPr/>
        <p:txBody>
          <a:bodyPr/>
          <a:lstStyle/>
          <a:p>
            <a:r>
              <a:rPr lang="en-GB" dirty="0"/>
              <a:t>University of Suffolk</a:t>
            </a:r>
          </a:p>
        </p:txBody>
      </p:sp>
      <p:sp>
        <p:nvSpPr>
          <p:cNvPr id="4" name="Title 3">
            <a:extLst>
              <a:ext uri="{FF2B5EF4-FFF2-40B4-BE49-F238E27FC236}">
                <a16:creationId xmlns:a16="http://schemas.microsoft.com/office/drawing/2014/main" id="{B145F606-BF1E-4F40-A518-C475917BC8DC}"/>
              </a:ext>
            </a:extLst>
          </p:cNvPr>
          <p:cNvSpPr>
            <a:spLocks noGrp="1"/>
          </p:cNvSpPr>
          <p:nvPr>
            <p:ph type="title"/>
          </p:nvPr>
        </p:nvSpPr>
        <p:spPr>
          <a:xfrm>
            <a:off x="1812605" y="868363"/>
            <a:ext cx="8442314" cy="663596"/>
          </a:xfrm>
        </p:spPr>
        <p:txBody>
          <a:bodyPr/>
          <a:lstStyle/>
          <a:p>
            <a:r>
              <a:rPr lang="en-US" dirty="0">
                <a:latin typeface="Sharp Sans No1 Extrabold"/>
              </a:rPr>
              <a:t>Problem Statement</a:t>
            </a:r>
            <a:endParaRPr lang="en-US" dirty="0"/>
          </a:p>
        </p:txBody>
      </p:sp>
      <p:graphicFrame>
        <p:nvGraphicFramePr>
          <p:cNvPr id="107" name="Text Placeholder 4">
            <a:extLst>
              <a:ext uri="{FF2B5EF4-FFF2-40B4-BE49-F238E27FC236}">
                <a16:creationId xmlns:a16="http://schemas.microsoft.com/office/drawing/2014/main" id="{B561CDB2-025A-F491-BC8A-2535E52CD623}"/>
              </a:ext>
            </a:extLst>
          </p:cNvPr>
          <p:cNvGraphicFramePr/>
          <p:nvPr>
            <p:extLst>
              <p:ext uri="{D42A27DB-BD31-4B8C-83A1-F6EECF244321}">
                <p14:modId xmlns:p14="http://schemas.microsoft.com/office/powerpoint/2010/main" val="2997846094"/>
              </p:ext>
            </p:extLst>
          </p:nvPr>
        </p:nvGraphicFramePr>
        <p:xfrm>
          <a:off x="636359" y="1712337"/>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5698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CEBD2A-9F4D-5410-5732-8AA7FCFC9B2A}"/>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B2BEAA59-0C42-7B6B-C313-56952147445D}"/>
              </a:ext>
            </a:extLst>
          </p:cNvPr>
          <p:cNvSpPr>
            <a:spLocks noGrp="1"/>
          </p:cNvSpPr>
          <p:nvPr>
            <p:ph type="ftr" sz="quarter" idx="11"/>
          </p:nvPr>
        </p:nvSpPr>
        <p:spPr/>
        <p:txBody>
          <a:bodyPr/>
          <a:lstStyle/>
          <a:p>
            <a:r>
              <a:rPr lang="en-GB"/>
              <a:t>University of Suffolk</a:t>
            </a:r>
          </a:p>
        </p:txBody>
      </p:sp>
      <p:sp>
        <p:nvSpPr>
          <p:cNvPr id="5" name="Text Placeholder 4">
            <a:extLst>
              <a:ext uri="{FF2B5EF4-FFF2-40B4-BE49-F238E27FC236}">
                <a16:creationId xmlns:a16="http://schemas.microsoft.com/office/drawing/2014/main" id="{03AC0BEF-082F-FCC6-B931-50528D3268B9}"/>
              </a:ext>
            </a:extLst>
          </p:cNvPr>
          <p:cNvSpPr>
            <a:spLocks noGrp="1"/>
          </p:cNvSpPr>
          <p:nvPr>
            <p:ph type="body" sz="quarter" idx="14"/>
          </p:nvPr>
        </p:nvSpPr>
        <p:spPr>
          <a:xfrm>
            <a:off x="2754925" y="5716706"/>
            <a:ext cx="7970263" cy="659670"/>
          </a:xfrm>
        </p:spPr>
        <p:txBody>
          <a:bodyPr vert="horz" lIns="91440" tIns="45720" rIns="91440" bIns="45720" rtlCol="0" anchor="t">
            <a:normAutofit/>
          </a:bodyPr>
          <a:lstStyle/>
          <a:p>
            <a:r>
              <a:rPr lang="en-US" dirty="0">
                <a:latin typeface="Sharp Sans No1 Book"/>
              </a:rPr>
              <a:t>Sample of images from the dataset used in the thesis</a:t>
            </a:r>
            <a:endParaRPr lang="en-US"/>
          </a:p>
        </p:txBody>
      </p:sp>
      <p:pic>
        <p:nvPicPr>
          <p:cNvPr id="6" name="Picture 5" descr="A collage of two people&#10;&#10;Description automatically generated">
            <a:extLst>
              <a:ext uri="{FF2B5EF4-FFF2-40B4-BE49-F238E27FC236}">
                <a16:creationId xmlns:a16="http://schemas.microsoft.com/office/drawing/2014/main" id="{353A93E1-7736-0080-AE7A-9F1DF12F8186}"/>
              </a:ext>
            </a:extLst>
          </p:cNvPr>
          <p:cNvPicPr>
            <a:picLocks noChangeAspect="1"/>
          </p:cNvPicPr>
          <p:nvPr/>
        </p:nvPicPr>
        <p:blipFill>
          <a:blip r:embed="rId2"/>
          <a:stretch>
            <a:fillRect/>
          </a:stretch>
        </p:blipFill>
        <p:spPr>
          <a:xfrm>
            <a:off x="2070975" y="987000"/>
            <a:ext cx="7048050" cy="1872000"/>
          </a:xfrm>
          <a:prstGeom prst="rect">
            <a:avLst/>
          </a:prstGeom>
        </p:spPr>
      </p:pic>
      <p:pic>
        <p:nvPicPr>
          <p:cNvPr id="7" name="Picture 6" descr="A collage of women with red eyes&#10;&#10;Description automatically generated">
            <a:extLst>
              <a:ext uri="{FF2B5EF4-FFF2-40B4-BE49-F238E27FC236}">
                <a16:creationId xmlns:a16="http://schemas.microsoft.com/office/drawing/2014/main" id="{56A1F79C-D80D-EE90-72A2-6B7D0BE2C8BA}"/>
              </a:ext>
            </a:extLst>
          </p:cNvPr>
          <p:cNvPicPr>
            <a:picLocks noChangeAspect="1"/>
          </p:cNvPicPr>
          <p:nvPr/>
        </p:nvPicPr>
        <p:blipFill>
          <a:blip r:embed="rId3"/>
          <a:stretch>
            <a:fillRect/>
          </a:stretch>
        </p:blipFill>
        <p:spPr>
          <a:xfrm>
            <a:off x="2070975" y="3290700"/>
            <a:ext cx="7234050" cy="2214600"/>
          </a:xfrm>
          <a:prstGeom prst="rect">
            <a:avLst/>
          </a:prstGeom>
        </p:spPr>
      </p:pic>
    </p:spTree>
    <p:extLst>
      <p:ext uri="{BB962C8B-B14F-4D97-AF65-F5344CB8AC3E}">
        <p14:creationId xmlns:p14="http://schemas.microsoft.com/office/powerpoint/2010/main" val="190039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6219EC-343B-4448-B4BA-DA66CC42F2E1}"/>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C48ADD6B-306B-964D-8E5D-B30D2FB73882}"/>
              </a:ext>
            </a:extLst>
          </p:cNvPr>
          <p:cNvSpPr>
            <a:spLocks noGrp="1"/>
          </p:cNvSpPr>
          <p:nvPr>
            <p:ph type="ftr" sz="quarter" idx="11"/>
          </p:nvPr>
        </p:nvSpPr>
        <p:spPr/>
        <p:txBody>
          <a:bodyPr/>
          <a:lstStyle/>
          <a:p>
            <a:r>
              <a:rPr lang="en-GB"/>
              <a:t>University of Suffolk</a:t>
            </a:r>
          </a:p>
        </p:txBody>
      </p:sp>
      <p:sp>
        <p:nvSpPr>
          <p:cNvPr id="4" name="Title 3">
            <a:extLst>
              <a:ext uri="{FF2B5EF4-FFF2-40B4-BE49-F238E27FC236}">
                <a16:creationId xmlns:a16="http://schemas.microsoft.com/office/drawing/2014/main" id="{FB2976C9-38E6-234C-A224-0448A6C9430F}"/>
              </a:ext>
            </a:extLst>
          </p:cNvPr>
          <p:cNvSpPr>
            <a:spLocks noGrp="1"/>
          </p:cNvSpPr>
          <p:nvPr>
            <p:ph type="title"/>
          </p:nvPr>
        </p:nvSpPr>
        <p:spPr/>
        <p:txBody>
          <a:bodyPr/>
          <a:lstStyle/>
          <a:p>
            <a:r>
              <a:rPr lang="en-US" dirty="0">
                <a:latin typeface="Sharp Sans No1 Extrabold"/>
              </a:rPr>
              <a:t>Data and Pre-Processing</a:t>
            </a:r>
            <a:endParaRPr lang="en-US" dirty="0" err="1"/>
          </a:p>
        </p:txBody>
      </p:sp>
      <p:graphicFrame>
        <p:nvGraphicFramePr>
          <p:cNvPr id="7" name="Text Placeholder 4">
            <a:extLst>
              <a:ext uri="{FF2B5EF4-FFF2-40B4-BE49-F238E27FC236}">
                <a16:creationId xmlns:a16="http://schemas.microsoft.com/office/drawing/2014/main" id="{AA06196A-BD2C-80EA-8F41-A6DB1464E937}"/>
              </a:ext>
            </a:extLst>
          </p:cNvPr>
          <p:cNvGraphicFramePr/>
          <p:nvPr>
            <p:extLst>
              <p:ext uri="{D42A27DB-BD31-4B8C-83A1-F6EECF244321}">
                <p14:modId xmlns:p14="http://schemas.microsoft.com/office/powerpoint/2010/main" val="4288334536"/>
              </p:ext>
            </p:extLst>
          </p:nvPr>
        </p:nvGraphicFramePr>
        <p:xfrm>
          <a:off x="1800925" y="1924706"/>
          <a:ext cx="8450263" cy="3749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5005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D8086-7C99-D34F-BD8C-01640A542C09}"/>
              </a:ext>
            </a:extLst>
          </p:cNvPr>
          <p:cNvSpPr>
            <a:spLocks noGrp="1"/>
          </p:cNvSpPr>
          <p:nvPr>
            <p:ph type="dt" sz="half" idx="10"/>
          </p:nvPr>
        </p:nvSpPr>
        <p:spPr/>
        <p:txBody>
          <a:bodyPr/>
          <a:lstStyle/>
          <a:p>
            <a:r>
              <a:rPr lang="en-GB"/>
              <a:t>MSc DS and AI</a:t>
            </a:r>
          </a:p>
        </p:txBody>
      </p:sp>
      <p:sp>
        <p:nvSpPr>
          <p:cNvPr id="3" name="Footer Placeholder 2">
            <a:extLst>
              <a:ext uri="{FF2B5EF4-FFF2-40B4-BE49-F238E27FC236}">
                <a16:creationId xmlns:a16="http://schemas.microsoft.com/office/drawing/2014/main" id="{993DB1B8-D0F4-5446-830A-4B17A44DD0B6}"/>
              </a:ext>
            </a:extLst>
          </p:cNvPr>
          <p:cNvSpPr>
            <a:spLocks noGrp="1"/>
          </p:cNvSpPr>
          <p:nvPr>
            <p:ph type="ftr" sz="quarter" idx="11"/>
          </p:nvPr>
        </p:nvSpPr>
        <p:spPr/>
        <p:txBody>
          <a:bodyPr/>
          <a:lstStyle/>
          <a:p>
            <a:r>
              <a:rPr lang="en-GB" dirty="0"/>
              <a:t>University of Suffolk</a:t>
            </a:r>
          </a:p>
        </p:txBody>
      </p:sp>
      <p:sp>
        <p:nvSpPr>
          <p:cNvPr id="4" name="Title 3">
            <a:extLst>
              <a:ext uri="{FF2B5EF4-FFF2-40B4-BE49-F238E27FC236}">
                <a16:creationId xmlns:a16="http://schemas.microsoft.com/office/drawing/2014/main" id="{BD38F60C-B566-4D4C-8794-F7719EC6FFB2}"/>
              </a:ext>
            </a:extLst>
          </p:cNvPr>
          <p:cNvSpPr>
            <a:spLocks noGrp="1"/>
          </p:cNvSpPr>
          <p:nvPr>
            <p:ph type="title"/>
          </p:nvPr>
        </p:nvSpPr>
        <p:spPr/>
        <p:txBody>
          <a:bodyPr/>
          <a:lstStyle/>
          <a:p>
            <a:r>
              <a:rPr lang="en-US" dirty="0">
                <a:latin typeface="Sharp Sans No1 Extrabold"/>
              </a:rPr>
              <a:t>Proposed Model</a:t>
            </a:r>
            <a:endParaRPr lang="en-US" dirty="0"/>
          </a:p>
        </p:txBody>
      </p:sp>
      <p:sp>
        <p:nvSpPr>
          <p:cNvPr id="5" name="Text Placeholder 4">
            <a:extLst>
              <a:ext uri="{FF2B5EF4-FFF2-40B4-BE49-F238E27FC236}">
                <a16:creationId xmlns:a16="http://schemas.microsoft.com/office/drawing/2014/main" id="{97AA7378-7842-5C42-9E0D-60631ABE509A}"/>
              </a:ext>
            </a:extLst>
          </p:cNvPr>
          <p:cNvSpPr>
            <a:spLocks noGrp="1"/>
          </p:cNvSpPr>
          <p:nvPr>
            <p:ph type="body" sz="quarter" idx="14"/>
          </p:nvPr>
        </p:nvSpPr>
        <p:spPr/>
        <p:txBody>
          <a:bodyPr vert="horz" lIns="91440" tIns="45720" rIns="91440" bIns="45720" rtlCol="0" anchor="t">
            <a:normAutofit/>
          </a:bodyPr>
          <a:lstStyle/>
          <a:p>
            <a:pPr>
              <a:buNone/>
            </a:pPr>
            <a:r>
              <a:rPr lang="en-US" sz="2000" b="1" dirty="0">
                <a:solidFill>
                  <a:srgbClr val="000000"/>
                </a:solidFill>
                <a:latin typeface="Arial"/>
                <a:cs typeface="Arial"/>
              </a:rPr>
              <a:t>3. Model Selection</a:t>
            </a:r>
            <a:endParaRPr lang="en-US" sz="2000"/>
          </a:p>
          <a:p>
            <a:pPr>
              <a:buFont typeface="Arial"/>
              <a:buChar char="•"/>
            </a:pPr>
            <a:r>
              <a:rPr lang="en-US" sz="1600" b="1" dirty="0">
                <a:solidFill>
                  <a:srgbClr val="000000"/>
                </a:solidFill>
                <a:latin typeface="Arial"/>
                <a:cs typeface="Arial"/>
              </a:rPr>
              <a:t>Architectures</a:t>
            </a:r>
            <a:r>
              <a:rPr lang="en-US" sz="1600" dirty="0">
                <a:solidFill>
                  <a:srgbClr val="000000"/>
                </a:solidFill>
                <a:latin typeface="Arial"/>
                <a:cs typeface="Arial"/>
              </a:rPr>
              <a:t>:</a:t>
            </a:r>
            <a:endParaRPr lang="en-US" sz="1600"/>
          </a:p>
          <a:p>
            <a:pPr marL="971550" lvl="1" indent="-285750">
              <a:buFont typeface="Arial"/>
              <a:buChar char="•"/>
            </a:pPr>
            <a:r>
              <a:rPr lang="en-US" sz="1600" b="1" dirty="0">
                <a:solidFill>
                  <a:srgbClr val="000000"/>
                </a:solidFill>
                <a:latin typeface="Arial"/>
                <a:cs typeface="Arial"/>
              </a:rPr>
              <a:t>ResNet</a:t>
            </a:r>
            <a:r>
              <a:rPr lang="en-US" sz="1600" dirty="0">
                <a:solidFill>
                  <a:srgbClr val="000000"/>
                </a:solidFill>
                <a:latin typeface="Arial"/>
                <a:cs typeface="Arial"/>
              </a:rPr>
              <a:t>: Deep residual learning for robust feature extraction.</a:t>
            </a:r>
            <a:endParaRPr lang="en-US" sz="1600"/>
          </a:p>
          <a:p>
            <a:pPr marL="971550" lvl="1" indent="-285750">
              <a:buFont typeface="Arial"/>
              <a:buChar char="•"/>
            </a:pPr>
            <a:r>
              <a:rPr lang="en-US" sz="1600" b="1" dirty="0">
                <a:solidFill>
                  <a:srgbClr val="000000"/>
                </a:solidFill>
                <a:latin typeface="Arial"/>
                <a:cs typeface="Arial"/>
              </a:rPr>
              <a:t>DenseNet</a:t>
            </a:r>
            <a:r>
              <a:rPr lang="en-US" sz="1600" dirty="0">
                <a:solidFill>
                  <a:srgbClr val="000000"/>
                </a:solidFill>
                <a:latin typeface="Arial"/>
                <a:cs typeface="Arial"/>
              </a:rPr>
              <a:t>: Enhanced gradient flow and parameter efficiency.</a:t>
            </a:r>
            <a:endParaRPr lang="en-US" sz="1600"/>
          </a:p>
          <a:p>
            <a:pPr marL="0" indent="0">
              <a:buNone/>
            </a:pPr>
            <a:r>
              <a:rPr lang="en-US" sz="2000" b="1" dirty="0">
                <a:solidFill>
                  <a:srgbClr val="000000"/>
                </a:solidFill>
                <a:latin typeface="Arial"/>
                <a:cs typeface="Arial"/>
              </a:rPr>
              <a:t>4. Data Preparation</a:t>
            </a:r>
          </a:p>
          <a:p>
            <a:pPr>
              <a:buFont typeface="Arial"/>
              <a:buChar char="•"/>
            </a:pPr>
            <a:r>
              <a:rPr lang="en-US" sz="1600" dirty="0">
                <a:solidFill>
                  <a:srgbClr val="000000"/>
                </a:solidFill>
                <a:latin typeface="Arial"/>
                <a:cs typeface="Arial"/>
              </a:rPr>
              <a:t>Balanced real vs. fake datasets to avoid model bias.</a:t>
            </a:r>
            <a:endParaRPr lang="en-US" sz="1600"/>
          </a:p>
          <a:p>
            <a:pPr>
              <a:buFont typeface="Arial"/>
              <a:buChar char="•"/>
            </a:pPr>
            <a:r>
              <a:rPr lang="en-US" sz="1600" dirty="0">
                <a:solidFill>
                  <a:srgbClr val="000000"/>
                </a:solidFill>
                <a:latin typeface="Arial"/>
                <a:cs typeface="Arial"/>
              </a:rPr>
              <a:t>Extracted and </a:t>
            </a:r>
            <a:r>
              <a:rPr lang="en-US" sz="1600" dirty="0" err="1">
                <a:solidFill>
                  <a:srgbClr val="000000"/>
                </a:solidFill>
                <a:latin typeface="Arial"/>
                <a:cs typeface="Arial"/>
              </a:rPr>
              <a:t>normalised</a:t>
            </a:r>
            <a:r>
              <a:rPr lang="en-US" sz="1600" dirty="0">
                <a:solidFill>
                  <a:srgbClr val="000000"/>
                </a:solidFill>
                <a:latin typeface="Arial"/>
                <a:cs typeface="Arial"/>
              </a:rPr>
              <a:t> faces to </a:t>
            </a:r>
            <a:r>
              <a:rPr lang="en-US" sz="1600" dirty="0" err="1">
                <a:solidFill>
                  <a:srgbClr val="000000"/>
                </a:solidFill>
                <a:latin typeface="Arial"/>
                <a:cs typeface="Arial"/>
              </a:rPr>
              <a:t>standardise</a:t>
            </a:r>
            <a:r>
              <a:rPr lang="en-US" sz="1600" dirty="0">
                <a:solidFill>
                  <a:srgbClr val="000000"/>
                </a:solidFill>
                <a:latin typeface="Arial"/>
                <a:cs typeface="Arial"/>
              </a:rPr>
              <a:t> inputs.</a:t>
            </a:r>
            <a:endParaRPr lang="en-US" sz="1600" dirty="0">
              <a:solidFill>
                <a:srgbClr val="333333"/>
              </a:solidFill>
              <a:cs typeface="Arial"/>
            </a:endParaRPr>
          </a:p>
          <a:p>
            <a:pPr marL="0" indent="0">
              <a:buNone/>
            </a:pPr>
            <a:r>
              <a:rPr lang="en-US" sz="2000" b="1" dirty="0">
                <a:solidFill>
                  <a:srgbClr val="000000"/>
                </a:solidFill>
                <a:latin typeface="Arial"/>
                <a:cs typeface="Arial"/>
              </a:rPr>
              <a:t>5. Model Training</a:t>
            </a:r>
            <a:endParaRPr lang="en-US" sz="2000" dirty="0"/>
          </a:p>
          <a:p>
            <a:pPr>
              <a:buFont typeface="Arial"/>
              <a:buChar char="•"/>
            </a:pPr>
            <a:r>
              <a:rPr lang="en-US" sz="1600" dirty="0">
                <a:solidFill>
                  <a:srgbClr val="000000"/>
                </a:solidFill>
                <a:latin typeface="Arial"/>
                <a:cs typeface="Arial"/>
              </a:rPr>
              <a:t>Trained </a:t>
            </a:r>
            <a:r>
              <a:rPr lang="en-US" sz="1600" b="1" dirty="0">
                <a:solidFill>
                  <a:srgbClr val="000000"/>
                </a:solidFill>
                <a:latin typeface="Arial"/>
                <a:cs typeface="Arial"/>
              </a:rPr>
              <a:t>ResNet</a:t>
            </a:r>
            <a:r>
              <a:rPr lang="en-US" sz="1600" dirty="0">
                <a:solidFill>
                  <a:srgbClr val="000000"/>
                </a:solidFill>
                <a:latin typeface="Arial"/>
                <a:cs typeface="Arial"/>
              </a:rPr>
              <a:t> and </a:t>
            </a:r>
            <a:r>
              <a:rPr lang="en-US" sz="1600" b="1" dirty="0">
                <a:solidFill>
                  <a:srgbClr val="000000"/>
                </a:solidFill>
                <a:latin typeface="Arial"/>
                <a:cs typeface="Arial"/>
              </a:rPr>
              <a:t>DenseNet</a:t>
            </a:r>
            <a:r>
              <a:rPr lang="en-US" sz="1600" dirty="0">
                <a:solidFill>
                  <a:srgbClr val="000000"/>
                </a:solidFill>
                <a:latin typeface="Arial"/>
                <a:cs typeface="Arial"/>
              </a:rPr>
              <a:t> on the pre-processed dataset.</a:t>
            </a:r>
            <a:endParaRPr lang="en-US" sz="1600"/>
          </a:p>
          <a:p>
            <a:pPr>
              <a:buFont typeface="Arial"/>
              <a:buChar char="•"/>
            </a:pPr>
            <a:r>
              <a:rPr lang="en-US" sz="1600" dirty="0">
                <a:solidFill>
                  <a:srgbClr val="000000"/>
                </a:solidFill>
                <a:latin typeface="Arial"/>
                <a:cs typeface="Arial"/>
              </a:rPr>
              <a:t>Applied iterative learning with validation to optimise models.</a:t>
            </a:r>
            <a:endParaRPr lang="en-US" sz="1600" dirty="0"/>
          </a:p>
          <a:p>
            <a:pPr>
              <a:buNone/>
            </a:pPr>
            <a:endParaRPr lang="en-US" sz="1100" b="1" dirty="0">
              <a:solidFill>
                <a:srgbClr val="000000"/>
              </a:solidFill>
              <a:latin typeface="Arial"/>
              <a:cs typeface="Arial"/>
            </a:endParaRPr>
          </a:p>
        </p:txBody>
      </p:sp>
    </p:spTree>
    <p:extLst>
      <p:ext uri="{BB962C8B-B14F-4D97-AF65-F5344CB8AC3E}">
        <p14:creationId xmlns:p14="http://schemas.microsoft.com/office/powerpoint/2010/main" val="3600007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University of Suffolk">
      <a:dk1>
        <a:srgbClr val="333333"/>
      </a:dk1>
      <a:lt1>
        <a:srgbClr val="FFFFFF"/>
      </a:lt1>
      <a:dk2>
        <a:srgbClr val="FFBF0B"/>
      </a:dk2>
      <a:lt2>
        <a:srgbClr val="D0D0CE"/>
      </a:lt2>
      <a:accent1>
        <a:srgbClr val="333F48"/>
      </a:accent1>
      <a:accent2>
        <a:srgbClr val="7C878E"/>
      </a:accent2>
      <a:accent3>
        <a:srgbClr val="0067A0"/>
      </a:accent3>
      <a:accent4>
        <a:srgbClr val="009CDE"/>
      </a:accent4>
      <a:accent5>
        <a:srgbClr val="FC4C02"/>
      </a:accent5>
      <a:accent6>
        <a:srgbClr val="DA291C"/>
      </a:accent6>
      <a:hlink>
        <a:srgbClr val="009CDE"/>
      </a:hlink>
      <a:folHlink>
        <a:srgbClr val="DA29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pVersion xmlns="77ba1f24-d297-40f5-b366-cd08f5237082" xsi:nil="true"/>
    <NotebookType xmlns="77ba1f24-d297-40f5-b366-cd08f5237082" xsi:nil="true"/>
    <LMS_Mappings xmlns="77ba1f24-d297-40f5-b366-cd08f5237082" xsi:nil="true"/>
    <Teams_Channel_Section_Location xmlns="77ba1f24-d297-40f5-b366-cd08f5237082" xsi:nil="true"/>
    <Templates xmlns="77ba1f24-d297-40f5-b366-cd08f5237082" xsi:nil="true"/>
    <Self_Registration_Enabled xmlns="77ba1f24-d297-40f5-b366-cd08f5237082" xsi:nil="true"/>
    <FolderType xmlns="77ba1f24-d297-40f5-b366-cd08f5237082" xsi:nil="true"/>
    <Students xmlns="77ba1f24-d297-40f5-b366-cd08f5237082">
      <UserInfo>
        <DisplayName/>
        <AccountId xsi:nil="true"/>
        <AccountType/>
      </UserInfo>
    </Students>
    <Student_Groups xmlns="77ba1f24-d297-40f5-b366-cd08f5237082">
      <UserInfo>
        <DisplayName/>
        <AccountId xsi:nil="true"/>
        <AccountType/>
      </UserInfo>
    </Student_Groups>
    <Invited_Students xmlns="77ba1f24-d297-40f5-b366-cd08f5237082" xsi:nil="true"/>
    <IsNotebookLocked xmlns="77ba1f24-d297-40f5-b366-cd08f5237082" xsi:nil="true"/>
    <Invited_Leaders xmlns="77ba1f24-d297-40f5-b366-cd08f5237082" xsi:nil="true"/>
    <Invited_Members xmlns="77ba1f24-d297-40f5-b366-cd08f5237082" xsi:nil="true"/>
    <Math_Settings xmlns="77ba1f24-d297-40f5-b366-cd08f5237082" xsi:nil="true"/>
    <Leaders xmlns="77ba1f24-d297-40f5-b366-cd08f5237082">
      <UserInfo>
        <DisplayName/>
        <AccountId xsi:nil="true"/>
        <AccountType/>
      </UserInfo>
    </Leaders>
    <TeamsChannelId xmlns="77ba1f24-d297-40f5-b366-cd08f5237082" xsi:nil="true"/>
    <Invited_Teachers xmlns="77ba1f24-d297-40f5-b366-cd08f5237082" xsi:nil="true"/>
    <Has_Teacher_Only_SectionGroup xmlns="77ba1f24-d297-40f5-b366-cd08f5237082" xsi:nil="true"/>
    <Members xmlns="77ba1f24-d297-40f5-b366-cd08f5237082">
      <UserInfo>
        <DisplayName/>
        <AccountId xsi:nil="true"/>
        <AccountType/>
      </UserInfo>
    </Members>
    <Member_Groups xmlns="77ba1f24-d297-40f5-b366-cd08f5237082">
      <UserInfo>
        <DisplayName/>
        <AccountId xsi:nil="true"/>
        <AccountType/>
      </UserInfo>
    </Member_Groups>
    <Teachers xmlns="77ba1f24-d297-40f5-b366-cd08f5237082">
      <UserInfo>
        <DisplayName/>
        <AccountId xsi:nil="true"/>
        <AccountType/>
      </UserInfo>
    </Teachers>
    <Distribution_Groups xmlns="77ba1f24-d297-40f5-b366-cd08f5237082" xsi:nil="true"/>
    <DefaultSectionNames xmlns="77ba1f24-d297-40f5-b366-cd08f5237082" xsi:nil="true"/>
    <Is_Collaboration_Space_Locked xmlns="77ba1f24-d297-40f5-b366-cd08f5237082" xsi:nil="true"/>
    <Has_Leaders_Only_SectionGroup xmlns="77ba1f24-d297-40f5-b366-cd08f5237082" xsi:nil="true"/>
    <CultureName xmlns="77ba1f24-d297-40f5-b366-cd08f5237082" xsi:nil="true"/>
    <Owner xmlns="77ba1f24-d297-40f5-b366-cd08f5237082">
      <UserInfo>
        <DisplayName/>
        <AccountId xsi:nil="true"/>
        <AccountType/>
      </UserInfo>
    </Own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531FD90C56D409F7AB3054FBD3C70" ma:contentTypeVersion="40" ma:contentTypeDescription="Create a new document." ma:contentTypeScope="" ma:versionID="ccb2879043f58361d1833f6ad570617d">
  <xsd:schema xmlns:xsd="http://www.w3.org/2001/XMLSchema" xmlns:xs="http://www.w3.org/2001/XMLSchema" xmlns:p="http://schemas.microsoft.com/office/2006/metadata/properties" xmlns:ns3="77ba1f24-d297-40f5-b366-cd08f5237082" xmlns:ns4="bef46d58-f10b-43cd-840e-40b11959aaee" targetNamespace="http://schemas.microsoft.com/office/2006/metadata/properties" ma:root="true" ma:fieldsID="9f19767e4f8f93e6e4bb4cd577cdf12f" ns3:_="" ns4:_="">
    <xsd:import namespace="77ba1f24-d297-40f5-b366-cd08f5237082"/>
    <xsd:import namespace="bef46d58-f10b-43cd-840e-40b11959aae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LengthInSeconds"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Teams_Channel_Section_Location" minOccurs="0"/>
                <xsd:element ref="ns3:Leaders" minOccurs="0"/>
                <xsd:element ref="ns3:Members" minOccurs="0"/>
                <xsd:element ref="ns3:Member_Groups" minOccurs="0"/>
                <xsd:element ref="ns3:Invited_Leaders" minOccurs="0"/>
                <xsd:element ref="ns3:Invited_Members" minOccurs="0"/>
                <xsd:element ref="ns3:Has_Leaders_Only_Section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ba1f24-d297-40f5-b366-cd08f5237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element name="Teams_Channel_Section_Location" ma:index="41" nillable="true" ma:displayName="Teams Channel Section Location" ma:internalName="Teams_Channel_Section_Location">
      <xsd:simpleType>
        <xsd:restriction base="dms:Text"/>
      </xsd:simpleType>
    </xsd:element>
    <xsd:element name="Leaders" ma:index="42"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43"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44"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Leaders" ma:index="45" nillable="true" ma:displayName="Invited Leaders" ma:internalName="Invited_Leaders">
      <xsd:simpleType>
        <xsd:restriction base="dms:Note">
          <xsd:maxLength value="255"/>
        </xsd:restriction>
      </xsd:simpleType>
    </xsd:element>
    <xsd:element name="Invited_Members" ma:index="46" nillable="true" ma:displayName="Invited Members" ma:internalName="Invited_Members">
      <xsd:simpleType>
        <xsd:restriction base="dms:Note">
          <xsd:maxLength value="255"/>
        </xsd:restriction>
      </xsd:simpleType>
    </xsd:element>
    <xsd:element name="Has_Leaders_Only_SectionGroup" ma:index="47" nillable="true" ma:displayName="Has Leaders Only SectionGroup" ma:internalName="Has_Leaders_Only_SectionGroup">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ef46d58-f10b-43cd-840e-40b11959aae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32F2E3-BD3E-41C0-A6A7-4928388404A0}">
  <ds:schemaRefs>
    <ds:schemaRef ds:uri="77ba1f24-d297-40f5-b366-cd08f5237082"/>
    <ds:schemaRef ds:uri="http://schemas.microsoft.com/office/2006/metadata/properties"/>
    <ds:schemaRef ds:uri="http://schemas.microsoft.com/office/2006/documentManagement/types"/>
    <ds:schemaRef ds:uri="http://purl.org/dc/dcmitype/"/>
    <ds:schemaRef ds:uri="bef46d58-f10b-43cd-840e-40b11959aaee"/>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19015EB-60C6-4316-A507-EBE0A2F40739}">
  <ds:schemaRefs>
    <ds:schemaRef ds:uri="http://schemas.microsoft.com/sharepoint/v3/contenttype/forms"/>
  </ds:schemaRefs>
</ds:datastoreItem>
</file>

<file path=customXml/itemProps3.xml><?xml version="1.0" encoding="utf-8"?>
<ds:datastoreItem xmlns:ds="http://schemas.openxmlformats.org/officeDocument/2006/customXml" ds:itemID="{485173BE-6126-463D-9BEF-1DDF77CC2752}">
  <ds:schemaRefs>
    <ds:schemaRef ds:uri="77ba1f24-d297-40f5-b366-cd08f5237082"/>
    <ds:schemaRef ds:uri="bef46d58-f10b-43cd-840e-40b11959aa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381</TotalTime>
  <Words>143</Words>
  <Application>Microsoft Office PowerPoint</Application>
  <PresentationFormat>Widescreen</PresentationFormat>
  <Paragraphs>42</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Optimising Deepfake Detection and Recognition with Deep Learning Techniques</vt:lpstr>
      <vt:lpstr>Outline</vt:lpstr>
      <vt:lpstr>Background/Overview</vt:lpstr>
      <vt:lpstr>PowerPoint Presentation</vt:lpstr>
      <vt:lpstr>PowerPoint Presentation</vt:lpstr>
      <vt:lpstr>Problem Statement</vt:lpstr>
      <vt:lpstr>PowerPoint Presentation</vt:lpstr>
      <vt:lpstr>Data and Pre-Processing</vt:lpstr>
      <vt:lpstr>Proposed Model</vt:lpstr>
      <vt:lpstr>Evaluation</vt:lpstr>
      <vt:lpstr>PowerPoint Presentation</vt:lpstr>
      <vt:lpstr>PowerPoint Presentation</vt:lpstr>
      <vt:lpstr>PowerPoint Presentation</vt:lpstr>
      <vt:lpstr>PowerPoint Presentation</vt:lpstr>
      <vt:lpstr>Discussion and findings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Tweddle</dc:creator>
  <cp:lastModifiedBy>Aikaterini Chatsiou</cp:lastModifiedBy>
  <cp:revision>616</cp:revision>
  <cp:lastPrinted>2021-11-10T13:02:56Z</cp:lastPrinted>
  <dcterms:created xsi:type="dcterms:W3CDTF">2016-06-07T13:39:29Z</dcterms:created>
  <dcterms:modified xsi:type="dcterms:W3CDTF">2024-08-13T02:33:22Z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0x0101007F0531FD90C56D409F7AB3054FBD3C70</vt:lpwstr>
  </property>
</Properties>
</file>